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handoutMasterIdLst>
    <p:handoutMasterId r:id="rId22"/>
  </p:handoutMasterIdLst>
  <p:sldIdLst>
    <p:sldId id="336" r:id="rId2"/>
    <p:sldId id="300" r:id="rId3"/>
    <p:sldId id="369" r:id="rId4"/>
    <p:sldId id="370" r:id="rId5"/>
    <p:sldId id="371" r:id="rId6"/>
    <p:sldId id="372" r:id="rId7"/>
    <p:sldId id="373" r:id="rId8"/>
    <p:sldId id="374" r:id="rId9"/>
    <p:sldId id="375" r:id="rId10"/>
    <p:sldId id="376" r:id="rId11"/>
    <p:sldId id="377" r:id="rId12"/>
    <p:sldId id="378" r:id="rId13"/>
    <p:sldId id="379" r:id="rId14"/>
    <p:sldId id="380" r:id="rId15"/>
    <p:sldId id="368" r:id="rId16"/>
    <p:sldId id="381" r:id="rId17"/>
    <p:sldId id="382" r:id="rId18"/>
    <p:sldId id="323" r:id="rId19"/>
    <p:sldId id="29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äsentation" id="{D4FCB3B3-2F76-4BB5-8E9E-FB1C246458FA}">
          <p14:sldIdLst>
            <p14:sldId id="336"/>
            <p14:sldId id="300"/>
            <p14:sldId id="369"/>
            <p14:sldId id="370"/>
            <p14:sldId id="371"/>
            <p14:sldId id="372"/>
            <p14:sldId id="373"/>
            <p14:sldId id="374"/>
            <p14:sldId id="375"/>
            <p14:sldId id="376"/>
            <p14:sldId id="377"/>
            <p14:sldId id="378"/>
            <p14:sldId id="379"/>
            <p14:sldId id="380"/>
            <p14:sldId id="368"/>
            <p14:sldId id="381"/>
            <p14:sldId id="382"/>
            <p14:sldId id="323"/>
            <p14:sldId id="298"/>
          </p14:sldIdLst>
        </p14:section>
        <p14:section name="Anhang" id="{4EDE7FD7-A736-42AD-9FCA-E9C2F811943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AFAFA"/>
    <a:srgbClr val="F3F1EF"/>
    <a:srgbClr val="45B1CB"/>
    <a:srgbClr val="2D899F"/>
    <a:srgbClr val="1F74AD"/>
    <a:srgbClr val="144D73"/>
    <a:srgbClr val="2C3E50"/>
    <a:srgbClr val="212E3C"/>
    <a:srgbClr val="1E5B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243BB5-5870-E440-8FFD-114F0B756AD3}" v="5" dt="2025-01-27T17:25:12.08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6260" autoAdjust="0"/>
  </p:normalViewPr>
  <p:slideViewPr>
    <p:cSldViewPr snapToGrid="0" snapToObjects="1" showGuides="1">
      <p:cViewPr varScale="1">
        <p:scale>
          <a:sx n="154" d="100"/>
          <a:sy n="154" d="100"/>
        </p:scale>
        <p:origin x="2304" y="200"/>
      </p:cViewPr>
      <p:guideLst/>
    </p:cSldViewPr>
  </p:slideViewPr>
  <p:outlineViewPr>
    <p:cViewPr>
      <p:scale>
        <a:sx n="33" d="100"/>
        <a:sy n="33" d="100"/>
      </p:scale>
      <p:origin x="0" y="-219618"/>
    </p:cViewPr>
  </p:outlineViewPr>
  <p:notesTextViewPr>
    <p:cViewPr>
      <p:scale>
        <a:sx n="3" d="2"/>
        <a:sy n="3" d="2"/>
      </p:scale>
      <p:origin x="0" y="0"/>
    </p:cViewPr>
  </p:notesTextViewPr>
  <p:sorterViewPr>
    <p:cViewPr>
      <p:scale>
        <a:sx n="1" d="1"/>
        <a:sy n="1" d="1"/>
      </p:scale>
      <p:origin x="0" y="-16188"/>
    </p:cViewPr>
  </p:sorterViewPr>
  <p:notesViewPr>
    <p:cSldViewPr snapToGrid="0" snapToObjects="1" showGuides="1">
      <p:cViewPr varScale="1">
        <p:scale>
          <a:sx n="57" d="100"/>
          <a:sy n="57" d="100"/>
        </p:scale>
        <p:origin x="3259"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de-DE" dirty="0"/>
              <a:t>Entscheidungsbäume</a:t>
            </a:r>
          </a:p>
        </p:txBody>
      </p:sp>
      <p:sp>
        <p:nvSpPr>
          <p:cNvPr id="5" name="Foliennumm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de-DE" smtClean="0"/>
              <a:t>‹Nr.›</a:t>
            </a:fld>
            <a:endParaRPr lang="de-DE"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bwMode="gray">
          <a:xfrm>
            <a:off x="1125538" y="431800"/>
            <a:ext cx="4606925" cy="3454400"/>
          </a:xfrm>
          <a:prstGeom prst="rect">
            <a:avLst/>
          </a:prstGeom>
          <a:noFill/>
          <a:ln w="12700">
            <a:solidFill>
              <a:prstClr val="black"/>
            </a:solidFill>
            <a:miter lim="800000"/>
          </a:ln>
        </p:spPr>
        <p:txBody>
          <a:bodyPr vert="horz" lIns="0" tIns="0" rIns="0" bIns="0" rtlCol="0" anchor="ctr"/>
          <a:lstStyle/>
          <a:p>
            <a:endParaRPr lang="de-DE" noProof="0" dirty="0"/>
          </a:p>
        </p:txBody>
      </p:sp>
      <p:sp>
        <p:nvSpPr>
          <p:cNvPr id="5" name="Notizen"/>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200"/>
            </a:lvl1pPr>
          </a:lstStyle>
          <a:p>
            <a:r>
              <a:rPr lang="de-DE" noProof="0" dirty="0"/>
              <a:t>Entscheidungsbäume</a:t>
            </a:r>
          </a:p>
        </p:txBody>
      </p:sp>
      <p:sp>
        <p:nvSpPr>
          <p:cNvPr id="7" name="Foliennumm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200"/>
            </a:lvl1pPr>
          </a:lstStyle>
          <a:p>
            <a:fld id="{92DA5471-CC57-402A-9527-36A1D012F698}" type="slidenum">
              <a:rPr lang="de-DE" noProof="0" smtClean="0"/>
              <a:t>‹Nr.›</a:t>
            </a:fld>
            <a:endParaRPr lang="de-DE" noProof="0"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A Titel mit Bild">
    <p:bg bwMode="gray">
      <p:bgPr>
        <a:solidFill>
          <a:schemeClr val="accent1"/>
        </a:soli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4B31FCDB-6D8B-D1BE-F764-A8408040FD70}"/>
              </a:ext>
            </a:extLst>
          </p:cNvPr>
          <p:cNvSpPr>
            <a:spLocks noGrp="1" noChangeAspect="1"/>
          </p:cNvSpPr>
          <p:nvPr>
            <p:ph type="pic" sz="quarter" idx="10"/>
          </p:nvPr>
        </p:nvSpPr>
        <p:spPr bwMode="gray">
          <a:xfrm>
            <a:off x="-1" y="0"/>
            <a:ext cx="9144001" cy="5448296"/>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lumMod val="85000"/>
            </a:schemeClr>
          </a:solidFill>
        </p:spPr>
        <p:txBody>
          <a:bodyPr wrap="square">
            <a:noAutofit/>
          </a:bodyPr>
          <a:lstStyle>
            <a:lvl1pPr marL="0" indent="0" algn="ctr">
              <a:buNone/>
              <a:defRPr sz="750" b="1"/>
            </a:lvl1pPr>
          </a:lstStyle>
          <a:p>
            <a:r>
              <a:rPr lang="de-DE" dirty="0"/>
              <a:t>Bild durch Klicken auf Symbol hinzufügen</a:t>
            </a:r>
          </a:p>
        </p:txBody>
      </p:sp>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1" y="5867600"/>
            <a:ext cx="8334000" cy="539997"/>
          </a:xfrm>
        </p:spPr>
        <p:txBody>
          <a:bodyPr/>
          <a:lstStyle>
            <a:lvl1pPr>
              <a:defRPr sz="3000" cap="all" spc="300" baseline="0">
                <a:solidFill>
                  <a:schemeClr val="bg1"/>
                </a:solidFill>
              </a:defRPr>
            </a:lvl1pPr>
          </a:lstStyle>
          <a:p>
            <a:r>
              <a:rPr lang="de-DE" noProof="0" dirty="0"/>
              <a:t>Titel Ihrer Präsentation</a:t>
            </a:r>
          </a:p>
        </p:txBody>
      </p:sp>
      <p:sp>
        <p:nvSpPr>
          <p:cNvPr id="2" name="Textfeld 1">
            <a:extLst>
              <a:ext uri="{FF2B5EF4-FFF2-40B4-BE49-F238E27FC236}">
                <a16:creationId xmlns:a16="http://schemas.microsoft.com/office/drawing/2014/main" id="{F39DCEC3-9D57-63B9-AB94-A45B2A6DA251}"/>
              </a:ext>
            </a:extLst>
          </p:cNvPr>
          <p:cNvSpPr txBox="1"/>
          <p:nvPr userDrawn="1"/>
        </p:nvSpPr>
        <p:spPr bwMode="gray">
          <a:xfrm>
            <a:off x="23117" y="5486400"/>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cxnSp>
        <p:nvCxnSpPr>
          <p:cNvPr id="7" name="Straight Connector 8">
            <a:extLst>
              <a:ext uri="{FF2B5EF4-FFF2-40B4-BE49-F238E27FC236}">
                <a16:creationId xmlns:a16="http://schemas.microsoft.com/office/drawing/2014/main" id="{C7ED2D74-4273-42FE-F1B5-1CE6594CB971}"/>
              </a:ext>
            </a:extLst>
          </p:cNvPr>
          <p:cNvCxnSpPr>
            <a:cxnSpLocks/>
          </p:cNvCxnSpPr>
          <p:nvPr userDrawn="1"/>
        </p:nvCxnSpPr>
        <p:spPr bwMode="gray">
          <a:xfrm>
            <a:off x="404999" y="6407597"/>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1251B1AE-60B2-3EA4-8926-851BD79DFC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4477" y="272637"/>
            <a:ext cx="2595880" cy="680085"/>
          </a:xfrm>
          <a:prstGeom prst="rect">
            <a:avLst/>
          </a:prstGeom>
        </p:spPr>
      </p:pic>
    </p:spTree>
    <p:extLst>
      <p:ext uri="{BB962C8B-B14F-4D97-AF65-F5344CB8AC3E}">
        <p14:creationId xmlns:p14="http://schemas.microsoft.com/office/powerpoint/2010/main" val="370818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asis">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B35381E0-BBC7-6E4F-A84E-86CA8EE2957E}"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3" name="Inhaltsplatzhalter 5">
            <a:extLst>
              <a:ext uri="{FF2B5EF4-FFF2-40B4-BE49-F238E27FC236}">
                <a16:creationId xmlns:a16="http://schemas.microsoft.com/office/drawing/2014/main" id="{1371CE7E-63D6-B4E5-64A1-C24F9586E3B2}"/>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ubtitle">
            <a:extLst>
              <a:ext uri="{FF2B5EF4-FFF2-40B4-BE49-F238E27FC236}">
                <a16:creationId xmlns:a16="http://schemas.microsoft.com/office/drawing/2014/main" id="{6EE2995E-7DB2-088D-EA12-705FD4E640F0}"/>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6" name="Titel">
            <a:extLst>
              <a:ext uri="{FF2B5EF4-FFF2-40B4-BE49-F238E27FC236}">
                <a16:creationId xmlns:a16="http://schemas.microsoft.com/office/drawing/2014/main" id="{F1A6D8DB-3CF9-C417-554B-69970751DB8D}"/>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146462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Basis_1HL">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CA2579A6-FF46-DE46-A64B-ACCF461A5AC5}"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3" name="Inhaltsplatzhalter 5">
            <a:extLst>
              <a:ext uri="{FF2B5EF4-FFF2-40B4-BE49-F238E27FC236}">
                <a16:creationId xmlns:a16="http://schemas.microsoft.com/office/drawing/2014/main" id="{4BEE6E83-38CC-EACB-D6E1-A12EA544E0F8}"/>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Rechteck 5">
            <a:extLst>
              <a:ext uri="{FF2B5EF4-FFF2-40B4-BE49-F238E27FC236}">
                <a16:creationId xmlns:a16="http://schemas.microsoft.com/office/drawing/2014/main" id="{164EDB1D-D840-7CD1-71B6-9629A6C3877A}"/>
              </a:ext>
            </a:extLst>
          </p:cNvPr>
          <p:cNvSpPr/>
          <p:nvPr userDrawn="1"/>
        </p:nvSpPr>
        <p:spPr bwMode="gray">
          <a:xfrm>
            <a:off x="300519" y="1181528"/>
            <a:ext cx="1240604" cy="24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sp>
        <p:nvSpPr>
          <p:cNvPr id="11" name="Titel">
            <a:extLst>
              <a:ext uri="{FF2B5EF4-FFF2-40B4-BE49-F238E27FC236}">
                <a16:creationId xmlns:a16="http://schemas.microsoft.com/office/drawing/2014/main" id="{55FE82FD-BF89-BB99-A357-4910D373C20B}"/>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cxnSp>
        <p:nvCxnSpPr>
          <p:cNvPr id="13" name="Straight Connector 8">
            <a:extLst>
              <a:ext uri="{FF2B5EF4-FFF2-40B4-BE49-F238E27FC236}">
                <a16:creationId xmlns:a16="http://schemas.microsoft.com/office/drawing/2014/main" id="{DF110A63-E7FF-CD2E-41AB-C24EA23C469C}"/>
              </a:ext>
            </a:extLst>
          </p:cNvPr>
          <p:cNvCxnSpPr>
            <a:cxnSpLocks/>
          </p:cNvCxnSpPr>
          <p:nvPr userDrawn="1"/>
        </p:nvCxnSpPr>
        <p:spPr bwMode="gray">
          <a:xfrm>
            <a:off x="404999" y="967070"/>
            <a:ext cx="72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34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3_Basis_ohneFusszeile">
    <p:bg bwMode="gray">
      <p:bgPr>
        <a:solidFill>
          <a:schemeClr val="bg1"/>
        </a:solidFill>
        <a:effectLst/>
      </p:bgPr>
    </p:bg>
    <p:spTree>
      <p:nvGrpSpPr>
        <p:cNvPr id="1" name=""/>
        <p:cNvGrpSpPr/>
        <p:nvPr/>
      </p:nvGrpSpPr>
      <p:grpSpPr>
        <a:xfrm>
          <a:off x="0" y="0"/>
          <a:ext cx="0" cy="0"/>
          <a:chOff x="0" y="0"/>
          <a:chExt cx="0" cy="0"/>
        </a:xfrm>
      </p:grpSpPr>
      <p:sp>
        <p:nvSpPr>
          <p:cNvPr id="3" name="Inhaltsplatzhalter 5">
            <a:extLst>
              <a:ext uri="{FF2B5EF4-FFF2-40B4-BE49-F238E27FC236}">
                <a16:creationId xmlns:a16="http://schemas.microsoft.com/office/drawing/2014/main" id="{9996B166-0B30-ECDE-3951-BE579B226BD6}"/>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Subtitle">
            <a:extLst>
              <a:ext uri="{FF2B5EF4-FFF2-40B4-BE49-F238E27FC236}">
                <a16:creationId xmlns:a16="http://schemas.microsoft.com/office/drawing/2014/main" id="{F18D38E0-50BF-4FBC-958F-63AE77FBB94E}"/>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78B5E035-F59F-DB1B-E6F2-683B2AFC54AD}"/>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3908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Spalte Inhalt_1HL">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1D23EAC5-57A6-5C43-8DBD-FCC3E2DEA380}"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cxnSp>
        <p:nvCxnSpPr>
          <p:cNvPr id="2" name="Straight Connector 8">
            <a:extLst>
              <a:ext uri="{FF2B5EF4-FFF2-40B4-BE49-F238E27FC236}">
                <a16:creationId xmlns:a16="http://schemas.microsoft.com/office/drawing/2014/main" id="{B4568DE3-CFE6-96A7-0F60-2CE4CE37EAC3}"/>
              </a:ext>
            </a:extLst>
          </p:cNvPr>
          <p:cNvCxnSpPr>
            <a:cxnSpLocks/>
          </p:cNvCxnSpPr>
          <p:nvPr userDrawn="1"/>
        </p:nvCxnSpPr>
        <p:spPr bwMode="gray">
          <a:xfrm>
            <a:off x="404999" y="967070"/>
            <a:ext cx="72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hteck 2">
            <a:extLst>
              <a:ext uri="{FF2B5EF4-FFF2-40B4-BE49-F238E27FC236}">
                <a16:creationId xmlns:a16="http://schemas.microsoft.com/office/drawing/2014/main" id="{C22C5470-F3B5-62ED-2CEA-0B73B39344E5}"/>
              </a:ext>
            </a:extLst>
          </p:cNvPr>
          <p:cNvSpPr/>
          <p:nvPr userDrawn="1"/>
        </p:nvSpPr>
        <p:spPr bwMode="gray">
          <a:xfrm>
            <a:off x="300519" y="1181528"/>
            <a:ext cx="1240604" cy="24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sp>
        <p:nvSpPr>
          <p:cNvPr id="11" name="Titel">
            <a:extLst>
              <a:ext uri="{FF2B5EF4-FFF2-40B4-BE49-F238E27FC236}">
                <a16:creationId xmlns:a16="http://schemas.microsoft.com/office/drawing/2014/main" id="{8A0FC97A-D2D8-EADE-83AB-8226AB86D2E8}"/>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10522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4 Basis 1HL_ohneFusszeile">
    <p:bg bwMode="gray">
      <p:bgPr>
        <a:solidFill>
          <a:schemeClr val="bg1"/>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833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itel 3">
            <a:extLst>
              <a:ext uri="{FF2B5EF4-FFF2-40B4-BE49-F238E27FC236}">
                <a16:creationId xmlns:a16="http://schemas.microsoft.com/office/drawing/2014/main" id="{42AF7C94-4AFE-D848-3FA1-AA561A7DAE99}"/>
              </a:ext>
            </a:extLst>
          </p:cNvPr>
          <p:cNvSpPr>
            <a:spLocks noGrp="1"/>
          </p:cNvSpPr>
          <p:nvPr>
            <p:ph type="title"/>
          </p:nvPr>
        </p:nvSpPr>
        <p:spPr bwMode="gray"/>
        <p:txBody>
          <a:bodyPr/>
          <a:lstStyle/>
          <a:p>
            <a:r>
              <a:rPr lang="de-DE"/>
              <a:t>Mastertitelformat bearbeiten</a:t>
            </a:r>
          </a:p>
        </p:txBody>
      </p:sp>
      <p:sp>
        <p:nvSpPr>
          <p:cNvPr id="3" name="Rechteck 2">
            <a:extLst>
              <a:ext uri="{FF2B5EF4-FFF2-40B4-BE49-F238E27FC236}">
                <a16:creationId xmlns:a16="http://schemas.microsoft.com/office/drawing/2014/main" id="{F193F667-5A7C-6FC2-73C3-8B45FDC803D5}"/>
              </a:ext>
            </a:extLst>
          </p:cNvPr>
          <p:cNvSpPr/>
          <p:nvPr userDrawn="1"/>
        </p:nvSpPr>
        <p:spPr bwMode="gray">
          <a:xfrm>
            <a:off x="300519" y="1171482"/>
            <a:ext cx="1240604" cy="24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cxnSp>
        <p:nvCxnSpPr>
          <p:cNvPr id="5" name="Straight Connector 8">
            <a:extLst>
              <a:ext uri="{FF2B5EF4-FFF2-40B4-BE49-F238E27FC236}">
                <a16:creationId xmlns:a16="http://schemas.microsoft.com/office/drawing/2014/main" id="{D8B843F0-EC5C-1313-FAD0-0BC2210F9CC2}"/>
              </a:ext>
            </a:extLst>
          </p:cNvPr>
          <p:cNvCxnSpPr>
            <a:cxnSpLocks/>
          </p:cNvCxnSpPr>
          <p:nvPr userDrawn="1"/>
        </p:nvCxnSpPr>
        <p:spPr bwMode="gray">
          <a:xfrm>
            <a:off x="404999" y="967070"/>
            <a:ext cx="72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5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Spalten Inhal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B642AA59-AE70-8449-AACA-65E316EE1EED}"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689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3" name="Subtitle">
            <a:extLst>
              <a:ext uri="{FF2B5EF4-FFF2-40B4-BE49-F238E27FC236}">
                <a16:creationId xmlns:a16="http://schemas.microsoft.com/office/drawing/2014/main" id="{C6BB252C-BDF2-7BBB-2E21-11E101897723}"/>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00D83F95-7529-AA4D-FE63-F2288F297F04}"/>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37082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Zita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6D054C09-2974-0244-BB24-DB366E0566F5}"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707000" y="1343026"/>
            <a:ext cx="4437000" cy="4965521"/>
          </a:xfrm>
          <a:prstGeom prst="roundRect">
            <a:avLst>
              <a:gd name="adj" fmla="val 9301"/>
            </a:avLst>
          </a:prstGeom>
          <a:solidFill>
            <a:schemeClr val="accent1"/>
          </a:solidFill>
        </p:spPr>
        <p:txBody>
          <a:bodyPr wrap="square" lIns="720000" tIns="360000" rIns="720000" bIns="360000" anchor="ctr" anchorCtr="0">
            <a:noAutofit/>
          </a:bodyPr>
          <a:lstStyle>
            <a:lvl1pPr marL="0" indent="0">
              <a:lnSpc>
                <a:spcPct val="90000"/>
              </a:lnSpc>
              <a:buNone/>
              <a:defRPr sz="2100" b="1">
                <a:solidFill>
                  <a:schemeClr val="bg1"/>
                </a:solidFill>
              </a:defRPr>
            </a:lvl1pPr>
          </a:lstStyle>
          <a:p>
            <a:pPr lvl="0"/>
            <a:r>
              <a:rPr lang="de-DE"/>
              <a:t>Mastertextformat bearbeiten</a:t>
            </a:r>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4999" y="6020548"/>
            <a:ext cx="4050001" cy="288000"/>
          </a:xfrm>
        </p:spPr>
        <p:txBody>
          <a:bodyPr anchor="b"/>
          <a:lstStyle>
            <a:lvl1pPr marL="0" indent="0">
              <a:spcAft>
                <a:spcPts val="300"/>
              </a:spcAft>
              <a:buNone/>
              <a:defRPr sz="800"/>
            </a:lvl1pPr>
          </a:lstStyle>
          <a:p>
            <a:pPr lvl="0"/>
            <a:r>
              <a:rPr lang="de-DE" dirty="0"/>
              <a:t>Quellen:</a:t>
            </a:r>
          </a:p>
        </p:txBody>
      </p:sp>
      <p:sp>
        <p:nvSpPr>
          <p:cNvPr id="3" name="Subtitle">
            <a:extLst>
              <a:ext uri="{FF2B5EF4-FFF2-40B4-BE49-F238E27FC236}">
                <a16:creationId xmlns:a16="http://schemas.microsoft.com/office/drawing/2014/main" id="{4D86AC37-24A3-E8D8-E012-1E06465E0A75}"/>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7F5A96C3-C86B-CC64-63CB-F58C0A493581}"/>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89985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Spalten Inhal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0A4BABF8-F04C-5349-A167-9086A58E698E}"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3249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5">
            <a:extLst>
              <a:ext uri="{FF2B5EF4-FFF2-40B4-BE49-F238E27FC236}">
                <a16:creationId xmlns:a16="http://schemas.microsoft.com/office/drawing/2014/main" id="{09D5253A-D565-7F8D-FD2E-AC147E93B844}"/>
              </a:ext>
            </a:extLst>
          </p:cNvPr>
          <p:cNvSpPr>
            <a:spLocks noGrp="1"/>
          </p:cNvSpPr>
          <p:nvPr>
            <p:ph sz="quarter" idx="19"/>
          </p:nvPr>
        </p:nvSpPr>
        <p:spPr bwMode="gray">
          <a:xfrm>
            <a:off x="6093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5">
            <a:extLst>
              <a:ext uri="{FF2B5EF4-FFF2-40B4-BE49-F238E27FC236}">
                <a16:creationId xmlns:a16="http://schemas.microsoft.com/office/drawing/2014/main" id="{76660D08-8E54-FBFD-4E85-8BE84FA93DBB}"/>
              </a:ext>
            </a:extLst>
          </p:cNvPr>
          <p:cNvSpPr>
            <a:spLocks noGrp="1"/>
          </p:cNvSpPr>
          <p:nvPr>
            <p:ph type="body" sz="quarter" idx="20"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3" name="Subtitle">
            <a:extLst>
              <a:ext uri="{FF2B5EF4-FFF2-40B4-BE49-F238E27FC236}">
                <a16:creationId xmlns:a16="http://schemas.microsoft.com/office/drawing/2014/main" id="{7BB0CE64-33AA-EA3A-EE23-664D894DA3BE}"/>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10" name="Titel">
            <a:extLst>
              <a:ext uri="{FF2B5EF4-FFF2-40B4-BE49-F238E27FC236}">
                <a16:creationId xmlns:a16="http://schemas.microsoft.com/office/drawing/2014/main" id="{15EBDCEE-E477-0CEA-89B4-818926FA69F9}"/>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15775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Spalten Inhalt 1/3">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81131C34-88B0-2446-A409-87CFE3B4E8DB}"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5490001"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6093000" y="1728000"/>
            <a:ext cx="2646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5">
            <a:extLst>
              <a:ext uri="{FF2B5EF4-FFF2-40B4-BE49-F238E27FC236}">
                <a16:creationId xmlns:a16="http://schemas.microsoft.com/office/drawing/2014/main" id="{76660D08-8E54-FBFD-4E85-8BE84FA93DBB}"/>
              </a:ext>
            </a:extLst>
          </p:cNvPr>
          <p:cNvSpPr>
            <a:spLocks noGrp="1"/>
          </p:cNvSpPr>
          <p:nvPr>
            <p:ph type="body" sz="quarter" idx="20"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3" name="Subtitle">
            <a:extLst>
              <a:ext uri="{FF2B5EF4-FFF2-40B4-BE49-F238E27FC236}">
                <a16:creationId xmlns:a16="http://schemas.microsoft.com/office/drawing/2014/main" id="{F57DAA1B-1CD8-79B1-29C1-D99267B14885}"/>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4" name="Titel">
            <a:extLst>
              <a:ext uri="{FF2B5EF4-FFF2-40B4-BE49-F238E27FC236}">
                <a16:creationId xmlns:a16="http://schemas.microsoft.com/office/drawing/2014/main" id="{4D553746-CCDB-61B7-87B8-469ACA7D9BEB}"/>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0973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Spalten/2 Zeilen Inhalt ">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5FA7AE6C-945D-6740-B61D-8F0190C80E11}"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6" name="Inhaltsplatzhalter 5">
            <a:extLst>
              <a:ext uri="{FF2B5EF4-FFF2-40B4-BE49-F238E27FC236}">
                <a16:creationId xmlns:a16="http://schemas.microsoft.com/office/drawing/2014/main" id="{4A254BC8-2D1E-43EB-1900-C21EB99DD180}"/>
              </a:ext>
            </a:extLst>
          </p:cNvPr>
          <p:cNvSpPr>
            <a:spLocks noGrp="1"/>
          </p:cNvSpPr>
          <p:nvPr>
            <p:ph sz="quarter" idx="17"/>
          </p:nvPr>
        </p:nvSpPr>
        <p:spPr bwMode="gray">
          <a:xfrm>
            <a:off x="405000" y="1728000"/>
            <a:ext cx="4050000" cy="23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Inhaltsplatzhalter 5">
            <a:extLst>
              <a:ext uri="{FF2B5EF4-FFF2-40B4-BE49-F238E27FC236}">
                <a16:creationId xmlns:a16="http://schemas.microsoft.com/office/drawing/2014/main" id="{7D584AB1-5DB0-EA9E-F459-20F8DC8D835F}"/>
              </a:ext>
            </a:extLst>
          </p:cNvPr>
          <p:cNvSpPr>
            <a:spLocks noGrp="1"/>
          </p:cNvSpPr>
          <p:nvPr>
            <p:ph sz="quarter" idx="18"/>
          </p:nvPr>
        </p:nvSpPr>
        <p:spPr bwMode="gray">
          <a:xfrm>
            <a:off x="4689000" y="1728000"/>
            <a:ext cx="4050000" cy="23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5">
            <a:extLst>
              <a:ext uri="{FF2B5EF4-FFF2-40B4-BE49-F238E27FC236}">
                <a16:creationId xmlns:a16="http://schemas.microsoft.com/office/drawing/2014/main" id="{099263C8-394F-8B8B-EAFA-25F69C3E4509}"/>
              </a:ext>
            </a:extLst>
          </p:cNvPr>
          <p:cNvSpPr>
            <a:spLocks noGrp="1"/>
          </p:cNvSpPr>
          <p:nvPr>
            <p:ph type="body" sz="quarter" idx="19"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0" name="Inhaltsplatzhalter 5">
            <a:extLst>
              <a:ext uri="{FF2B5EF4-FFF2-40B4-BE49-F238E27FC236}">
                <a16:creationId xmlns:a16="http://schemas.microsoft.com/office/drawing/2014/main" id="{1829BD12-AEEB-27EA-6591-86E13871D9B0}"/>
              </a:ext>
            </a:extLst>
          </p:cNvPr>
          <p:cNvSpPr>
            <a:spLocks noGrp="1"/>
          </p:cNvSpPr>
          <p:nvPr>
            <p:ph sz="quarter" idx="21"/>
          </p:nvPr>
        </p:nvSpPr>
        <p:spPr bwMode="gray">
          <a:xfrm>
            <a:off x="405000" y="4346076"/>
            <a:ext cx="4050000" cy="1521925"/>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Inhaltsplatzhalter 5">
            <a:extLst>
              <a:ext uri="{FF2B5EF4-FFF2-40B4-BE49-F238E27FC236}">
                <a16:creationId xmlns:a16="http://schemas.microsoft.com/office/drawing/2014/main" id="{5A407BCC-BE92-C697-C914-2586840781D0}"/>
              </a:ext>
            </a:extLst>
          </p:cNvPr>
          <p:cNvSpPr>
            <a:spLocks noGrp="1"/>
          </p:cNvSpPr>
          <p:nvPr>
            <p:ph sz="quarter" idx="22"/>
          </p:nvPr>
        </p:nvSpPr>
        <p:spPr bwMode="gray">
          <a:xfrm>
            <a:off x="4689000" y="4346076"/>
            <a:ext cx="4050000" cy="1521925"/>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ubtitle">
            <a:extLst>
              <a:ext uri="{FF2B5EF4-FFF2-40B4-BE49-F238E27FC236}">
                <a16:creationId xmlns:a16="http://schemas.microsoft.com/office/drawing/2014/main" id="{FD6CC1E8-87E8-1E55-35AF-01E8290E5A92}"/>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6862AF27-AB00-FE77-1A59-897B5B0CA9C6}"/>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3412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A Titel mit Bild">
    <p:bg bwMode="gray">
      <p:bgPr>
        <a:solidFill>
          <a:schemeClr val="bg1"/>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744B1A0D-FEE8-C6BD-679B-2116B0E36EC3}"/>
              </a:ext>
            </a:extLst>
          </p:cNvPr>
          <p:cNvSpPr/>
          <p:nvPr userDrawn="1"/>
        </p:nvSpPr>
        <p:spPr bwMode="gray">
          <a:xfrm>
            <a:off x="-1536223" y="3426624"/>
            <a:ext cx="8272463" cy="2447126"/>
          </a:xfrm>
          <a:prstGeom prst="roundRect">
            <a:avLst>
              <a:gd name="adj" fmla="val 177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1" y="4087397"/>
            <a:ext cx="4738499" cy="540000"/>
          </a:xfrm>
        </p:spPr>
        <p:txBody>
          <a:bodyPr/>
          <a:lstStyle>
            <a:lvl1pPr>
              <a:defRPr sz="3300" cap="all" spc="300" baseline="0">
                <a:solidFill>
                  <a:schemeClr val="bg1"/>
                </a:solidFill>
              </a:defRPr>
            </a:lvl1pPr>
          </a:lstStyle>
          <a:p>
            <a:r>
              <a:rPr lang="de-DE" noProof="0" dirty="0"/>
              <a:t>Titel Ihrer Präsentation</a:t>
            </a:r>
          </a:p>
        </p:txBody>
      </p:sp>
      <p:sp>
        <p:nvSpPr>
          <p:cNvPr id="8" name="Textfeld 7">
            <a:extLst>
              <a:ext uri="{FF2B5EF4-FFF2-40B4-BE49-F238E27FC236}">
                <a16:creationId xmlns:a16="http://schemas.microsoft.com/office/drawing/2014/main" id="{24334888-C654-C5D2-9E44-9AA956BF62BE}"/>
              </a:ext>
            </a:extLst>
          </p:cNvPr>
          <p:cNvSpPr txBox="1"/>
          <p:nvPr userDrawn="1"/>
        </p:nvSpPr>
        <p:spPr bwMode="gray">
          <a:xfrm>
            <a:off x="2666048" y="7612380"/>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
        <p:nvSpPr>
          <p:cNvPr id="2" name="Textplatzhalter 5">
            <a:extLst>
              <a:ext uri="{FF2B5EF4-FFF2-40B4-BE49-F238E27FC236}">
                <a16:creationId xmlns:a16="http://schemas.microsoft.com/office/drawing/2014/main" id="{B158011F-062D-773E-DC64-0AB491631183}"/>
              </a:ext>
            </a:extLst>
          </p:cNvPr>
          <p:cNvSpPr>
            <a:spLocks noGrp="1"/>
          </p:cNvSpPr>
          <p:nvPr>
            <p:ph type="body" sz="quarter" idx="14" hasCustomPrompt="1"/>
          </p:nvPr>
        </p:nvSpPr>
        <p:spPr bwMode="gray">
          <a:xfrm>
            <a:off x="405399" y="6260032"/>
            <a:ext cx="4889381" cy="179572"/>
          </a:xfrm>
        </p:spPr>
        <p:txBody>
          <a:bodyPr anchor="b"/>
          <a:lstStyle>
            <a:lvl1pPr marL="0" indent="0">
              <a:lnSpc>
                <a:spcPct val="90000"/>
              </a:lnSpc>
              <a:buNone/>
              <a:defRPr sz="800"/>
            </a:lvl1pPr>
          </a:lstStyle>
          <a:p>
            <a:pPr lvl="0"/>
            <a:r>
              <a:rPr lang="de-DE" dirty="0"/>
              <a:t>Optionaler Text</a:t>
            </a:r>
          </a:p>
        </p:txBody>
      </p:sp>
      <p:cxnSp>
        <p:nvCxnSpPr>
          <p:cNvPr id="7" name="Straight Connector 8">
            <a:extLst>
              <a:ext uri="{FF2B5EF4-FFF2-40B4-BE49-F238E27FC236}">
                <a16:creationId xmlns:a16="http://schemas.microsoft.com/office/drawing/2014/main" id="{8B6E0FAF-F2F8-EBB6-5344-C806D3C5C3EF}"/>
              </a:ext>
            </a:extLst>
          </p:cNvPr>
          <p:cNvCxnSpPr>
            <a:cxnSpLocks/>
          </p:cNvCxnSpPr>
          <p:nvPr userDrawn="1"/>
        </p:nvCxnSpPr>
        <p:spPr bwMode="gray">
          <a:xfrm>
            <a:off x="404999" y="5250573"/>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4539BCB2-DFFD-2DE4-A066-FD95D4048318}"/>
              </a:ext>
            </a:extLst>
          </p:cNvPr>
          <p:cNvGrpSpPr/>
          <p:nvPr userDrawn="1"/>
        </p:nvGrpSpPr>
        <p:grpSpPr>
          <a:xfrm rot="16200000">
            <a:off x="6020869" y="512270"/>
            <a:ext cx="3426623" cy="2402084"/>
            <a:chOff x="7582680" y="1972513"/>
            <a:chExt cx="4621936" cy="3240006"/>
          </a:xfrm>
        </p:grpSpPr>
        <p:sp>
          <p:nvSpPr>
            <p:cNvPr id="10" name="Abgerundetes Rechteck 9">
              <a:extLst>
                <a:ext uri="{FF2B5EF4-FFF2-40B4-BE49-F238E27FC236}">
                  <a16:creationId xmlns:a16="http://schemas.microsoft.com/office/drawing/2014/main" id="{0B032268-0E08-8033-E28F-D4DEC160A12F}"/>
                </a:ext>
              </a:extLst>
            </p:cNvPr>
            <p:cNvSpPr/>
            <p:nvPr userDrawn="1"/>
          </p:nvSpPr>
          <p:spPr bwMode="gray">
            <a:xfrm rot="10800000">
              <a:off x="7582680" y="4132515"/>
              <a:ext cx="3630368" cy="1079993"/>
            </a:xfrm>
            <a:prstGeom prst="roundRect">
              <a:avLst>
                <a:gd name="adj" fmla="val 50000"/>
              </a:avLst>
            </a:prstGeom>
            <a:solidFill>
              <a:schemeClr val="accent1">
                <a:alpha val="8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1" name="Träne 10">
              <a:extLst>
                <a:ext uri="{FF2B5EF4-FFF2-40B4-BE49-F238E27FC236}">
                  <a16:creationId xmlns:a16="http://schemas.microsoft.com/office/drawing/2014/main" id="{79FC422F-923E-A6B1-F6F9-E08B6D930E45}"/>
                </a:ext>
              </a:extLst>
            </p:cNvPr>
            <p:cNvSpPr/>
            <p:nvPr userDrawn="1"/>
          </p:nvSpPr>
          <p:spPr bwMode="gray">
            <a:xfrm rot="5400000">
              <a:off x="9053134" y="3052600"/>
              <a:ext cx="1080000" cy="1079826"/>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3" name="Ecken des Rechtecks auf der gleichen Seite abrunden 12">
              <a:extLst>
                <a:ext uri="{FF2B5EF4-FFF2-40B4-BE49-F238E27FC236}">
                  <a16:creationId xmlns:a16="http://schemas.microsoft.com/office/drawing/2014/main" id="{25142809-D028-24E3-EF08-C644B2B017A3}"/>
                </a:ext>
              </a:extLst>
            </p:cNvPr>
            <p:cNvSpPr/>
            <p:nvPr userDrawn="1"/>
          </p:nvSpPr>
          <p:spPr bwMode="gray">
            <a:xfrm rot="5400000">
              <a:off x="9593047" y="2512513"/>
              <a:ext cx="2160000" cy="1080000"/>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4" name="Freihandform 13">
              <a:extLst>
                <a:ext uri="{FF2B5EF4-FFF2-40B4-BE49-F238E27FC236}">
                  <a16:creationId xmlns:a16="http://schemas.microsoft.com/office/drawing/2014/main" id="{C67A5BEE-4E9A-3A30-E98B-54DAE1FF0764}"/>
                </a:ext>
              </a:extLst>
            </p:cNvPr>
            <p:cNvSpPr/>
            <p:nvPr userDrawn="1"/>
          </p:nvSpPr>
          <p:spPr bwMode="gray">
            <a:xfrm rot="10800000">
              <a:off x="11124613" y="3052513"/>
              <a:ext cx="1080003" cy="2160006"/>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grpSp>
      <p:pic>
        <p:nvPicPr>
          <p:cNvPr id="5" name="Grafik 4">
            <a:extLst>
              <a:ext uri="{FF2B5EF4-FFF2-40B4-BE49-F238E27FC236}">
                <a16:creationId xmlns:a16="http://schemas.microsoft.com/office/drawing/2014/main" id="{C706FE8F-A9AE-5AE5-ADB1-EFAB9DC4F6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4209" y="275472"/>
            <a:ext cx="2595880" cy="680085"/>
          </a:xfrm>
          <a:prstGeom prst="rect">
            <a:avLst/>
          </a:prstGeom>
        </p:spPr>
      </p:pic>
    </p:spTree>
    <p:extLst>
      <p:ext uri="{BB962C8B-B14F-4D97-AF65-F5344CB8AC3E}">
        <p14:creationId xmlns:p14="http://schemas.microsoft.com/office/powerpoint/2010/main" val="145344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 Inhalt + Bild">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CA6EEA60-2E5D-B844-A465-61D723A9EADD}"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4999" y="6020548"/>
            <a:ext cx="8334001"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4999" y="1728000"/>
            <a:ext cx="5490001"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6093000" y="1341674"/>
            <a:ext cx="3051000" cy="4526327"/>
          </a:xfrm>
          <a:prstGeom prst="round2DiagRect">
            <a:avLst>
              <a:gd name="adj1" fmla="val 11048"/>
              <a:gd name="adj2" fmla="val 0"/>
            </a:avLst>
          </a:prstGeom>
          <a:noFill/>
        </p:spPr>
        <p:txBody>
          <a:bodyPr wrap="square">
            <a:noAutofit/>
          </a:bodyPr>
          <a:lstStyle>
            <a:lvl1pPr marL="0" indent="0" algn="ctr">
              <a:buNone/>
              <a:defRPr sz="750" b="1"/>
            </a:lvl1pPr>
          </a:lstStyle>
          <a:p>
            <a:r>
              <a:rPr lang="de-DE" dirty="0"/>
              <a:t>Bild durch Klicken auf Symbol hinzufügen</a:t>
            </a:r>
          </a:p>
        </p:txBody>
      </p:sp>
      <p:sp>
        <p:nvSpPr>
          <p:cNvPr id="12" name="Textplatzhalter 11">
            <a:extLst>
              <a:ext uri="{FF2B5EF4-FFF2-40B4-BE49-F238E27FC236}">
                <a16:creationId xmlns:a16="http://schemas.microsoft.com/office/drawing/2014/main" id="{1ADDAAD3-8C90-C436-2FB2-C0E7F7F8A1AB}"/>
              </a:ext>
            </a:extLst>
          </p:cNvPr>
          <p:cNvSpPr>
            <a:spLocks noGrp="1"/>
          </p:cNvSpPr>
          <p:nvPr>
            <p:ph type="body" sz="quarter" idx="19" hasCustomPrompt="1"/>
          </p:nvPr>
        </p:nvSpPr>
        <p:spPr bwMode="gray">
          <a:xfrm>
            <a:off x="6093001" y="5254672"/>
            <a:ext cx="3051000" cy="613328"/>
          </a:xfrm>
          <a:solidFill>
            <a:schemeClr val="bg1">
              <a:alpha val="62772"/>
            </a:schemeClr>
          </a:solidFill>
        </p:spPr>
        <p:txBody>
          <a:bodyPr wrap="square" lIns="180000" tIns="180000" rIns="180000" bIns="180000" anchor="b" anchorCtr="0">
            <a:spAutoFit/>
          </a:bodyPr>
          <a:lstStyle>
            <a:lvl1pPr marL="0" indent="0">
              <a:buNone/>
              <a:defRPr b="1">
                <a:solidFill>
                  <a:schemeClr val="tx1"/>
                </a:solidFill>
              </a:defRPr>
            </a:lvl1pPr>
            <a:lvl2pPr marL="337534" indent="0">
              <a:buNone/>
              <a:defRPr/>
            </a:lvl2pPr>
          </a:lstStyle>
          <a:p>
            <a:pPr lvl="0"/>
            <a:r>
              <a:rPr lang="de-DE" dirty="0"/>
              <a:t>Bildbeschreibung</a:t>
            </a:r>
          </a:p>
        </p:txBody>
      </p:sp>
      <p:sp>
        <p:nvSpPr>
          <p:cNvPr id="3" name="Subtitle">
            <a:extLst>
              <a:ext uri="{FF2B5EF4-FFF2-40B4-BE49-F238E27FC236}">
                <a16:creationId xmlns:a16="http://schemas.microsoft.com/office/drawing/2014/main" id="{9B206818-7468-03D2-B19D-787EC67FDE57}"/>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6" name="Titel">
            <a:extLst>
              <a:ext uri="{FF2B5EF4-FFF2-40B4-BE49-F238E27FC236}">
                <a16:creationId xmlns:a16="http://schemas.microsoft.com/office/drawing/2014/main" id="{BD26A1A5-8E3A-EED1-2039-0A90D7BA889A}"/>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414592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 Inhalt + Bild">
    <p:bg bwMode="gray">
      <p:bgPr>
        <a:solidFill>
          <a:schemeClr val="bg1"/>
        </a:solidFill>
        <a:effectLst/>
      </p:bgPr>
    </p:bg>
    <p:spTree>
      <p:nvGrpSpPr>
        <p:cNvPr id="1" name=""/>
        <p:cNvGrpSpPr/>
        <p:nvPr/>
      </p:nvGrpSpPr>
      <p:grpSpPr>
        <a:xfrm>
          <a:off x="0" y="0"/>
          <a:ext cx="0" cy="0"/>
          <a:chOff x="0" y="0"/>
          <a:chExt cx="0" cy="0"/>
        </a:xfrm>
      </p:grpSpPr>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1" y="6020548"/>
            <a:ext cx="4049999"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Rechteck 2">
            <a:extLst>
              <a:ext uri="{FF2B5EF4-FFF2-40B4-BE49-F238E27FC236}">
                <a16:creationId xmlns:a16="http://schemas.microsoft.com/office/drawing/2014/main" id="{D28B12C7-E863-E8AF-1E3A-E9DB0D202DBF}"/>
              </a:ext>
            </a:extLst>
          </p:cNvPr>
          <p:cNvSpPr/>
          <p:nvPr userDrawn="1"/>
        </p:nvSpPr>
        <p:spPr bwMode="gray">
          <a:xfrm>
            <a:off x="6417733" y="203200"/>
            <a:ext cx="248920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4689000" y="0"/>
            <a:ext cx="4455001" cy="6858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6" name="Subtitle">
            <a:extLst>
              <a:ext uri="{FF2B5EF4-FFF2-40B4-BE49-F238E27FC236}">
                <a16:creationId xmlns:a16="http://schemas.microsoft.com/office/drawing/2014/main" id="{D7895344-B697-6CE3-796B-2A21D158502E}"/>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7" name="Titel">
            <a:extLst>
              <a:ext uri="{FF2B5EF4-FFF2-40B4-BE49-F238E27FC236}">
                <a16:creationId xmlns:a16="http://schemas.microsoft.com/office/drawing/2014/main" id="{F8D7EEF3-D953-F195-3A38-2BF5CFBBC08E}"/>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0177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 Inhalt + Bild">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B8B98916-DB96-E7E1-BF37-247A5861035C}"/>
              </a:ext>
            </a:extLst>
          </p:cNvPr>
          <p:cNvSpPr/>
          <p:nvPr userDrawn="1"/>
        </p:nvSpPr>
        <p:spPr bwMode="gray">
          <a:xfrm>
            <a:off x="6808091" y="1343026"/>
            <a:ext cx="3281742" cy="4965522"/>
          </a:xfrm>
          <a:prstGeom prst="roundRect">
            <a:avLst>
              <a:gd name="adj" fmla="val 71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24BE4EA4-B62B-6340-ACBB-0A99C85BA711}"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1" y="6020548"/>
            <a:ext cx="4049999"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4689000" y="1728000"/>
            <a:ext cx="4050000"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3" name="Subtitle">
            <a:extLst>
              <a:ext uri="{FF2B5EF4-FFF2-40B4-BE49-F238E27FC236}">
                <a16:creationId xmlns:a16="http://schemas.microsoft.com/office/drawing/2014/main" id="{CCEA8F87-23B3-8596-22A0-2766761041DC}"/>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6" name="Titel">
            <a:extLst>
              <a:ext uri="{FF2B5EF4-FFF2-40B4-BE49-F238E27FC236}">
                <a16:creationId xmlns:a16="http://schemas.microsoft.com/office/drawing/2014/main" id="{C14AA6F9-FE14-4E8C-E768-9736C9092E87}"/>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4055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B Inhalt + Bild">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B8B98916-DB96-E7E1-BF37-247A5861035C}"/>
              </a:ext>
            </a:extLst>
          </p:cNvPr>
          <p:cNvSpPr/>
          <p:nvPr userDrawn="1"/>
        </p:nvSpPr>
        <p:spPr bwMode="gray">
          <a:xfrm>
            <a:off x="6808091" y="1343026"/>
            <a:ext cx="3281742" cy="4965522"/>
          </a:xfrm>
          <a:prstGeom prst="roundRect">
            <a:avLst>
              <a:gd name="adj" fmla="val 71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F90E03CD-3169-364A-8616-F8DEB0055CDC}"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1" y="6020548"/>
            <a:ext cx="4049999"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2425334"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5457258" y="1728000"/>
            <a:ext cx="3281742"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3" name="Bildplatzhalter 4">
            <a:extLst>
              <a:ext uri="{FF2B5EF4-FFF2-40B4-BE49-F238E27FC236}">
                <a16:creationId xmlns:a16="http://schemas.microsoft.com/office/drawing/2014/main" id="{53B1DDE3-1BA7-9A47-EE52-D0832DC5F133}"/>
              </a:ext>
            </a:extLst>
          </p:cNvPr>
          <p:cNvSpPr>
            <a:spLocks noGrp="1" noChangeAspect="1"/>
          </p:cNvSpPr>
          <p:nvPr>
            <p:ph type="pic" sz="quarter" idx="19"/>
          </p:nvPr>
        </p:nvSpPr>
        <p:spPr bwMode="gray">
          <a:xfrm>
            <a:off x="3002990" y="1728000"/>
            <a:ext cx="2356353"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6" name="Subtitle">
            <a:extLst>
              <a:ext uri="{FF2B5EF4-FFF2-40B4-BE49-F238E27FC236}">
                <a16:creationId xmlns:a16="http://schemas.microsoft.com/office/drawing/2014/main" id="{79208A5E-730D-B1EF-9DF4-C37F2531A201}"/>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12" name="Titel">
            <a:extLst>
              <a:ext uri="{FF2B5EF4-FFF2-40B4-BE49-F238E27FC236}">
                <a16:creationId xmlns:a16="http://schemas.microsoft.com/office/drawing/2014/main" id="{1F85D19D-CD12-86E2-00C0-48C36B03569B}"/>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13714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 Inhalt + Bild_1HL">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B8B98916-DB96-E7E1-BF37-247A5861035C}"/>
              </a:ext>
            </a:extLst>
          </p:cNvPr>
          <p:cNvSpPr/>
          <p:nvPr userDrawn="1"/>
        </p:nvSpPr>
        <p:spPr bwMode="gray">
          <a:xfrm>
            <a:off x="6808091" y="1343026"/>
            <a:ext cx="3281742" cy="4965522"/>
          </a:xfrm>
          <a:prstGeom prst="roundRect">
            <a:avLst>
              <a:gd name="adj" fmla="val 71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ADA212BB-E886-7A42-BE90-4352F7713318}"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1" y="6020548"/>
            <a:ext cx="4049999" cy="288000"/>
          </a:xfrm>
        </p:spPr>
        <p:txBody>
          <a:bodyPr anchor="b"/>
          <a:lstStyle>
            <a:lvl1pPr marL="0" indent="0">
              <a:spcAft>
                <a:spcPts val="300"/>
              </a:spcAft>
              <a:buNone/>
              <a:defRPr sz="800"/>
            </a:lvl1pPr>
          </a:lstStyle>
          <a:p>
            <a:pPr lvl="0"/>
            <a:r>
              <a:rPr lang="de-DE" dirty="0"/>
              <a:t>Quellen:</a:t>
            </a: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4689000" y="1728000"/>
            <a:ext cx="4050000"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6" name="Rechteck 5">
            <a:extLst>
              <a:ext uri="{FF2B5EF4-FFF2-40B4-BE49-F238E27FC236}">
                <a16:creationId xmlns:a16="http://schemas.microsoft.com/office/drawing/2014/main" id="{8BC89BFE-761E-95AE-EE84-621E157C003F}"/>
              </a:ext>
            </a:extLst>
          </p:cNvPr>
          <p:cNvSpPr/>
          <p:nvPr userDrawn="1"/>
        </p:nvSpPr>
        <p:spPr bwMode="gray">
          <a:xfrm>
            <a:off x="300519" y="1181528"/>
            <a:ext cx="1240604" cy="24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sp>
        <p:nvSpPr>
          <p:cNvPr id="13" name="Titel">
            <a:extLst>
              <a:ext uri="{FF2B5EF4-FFF2-40B4-BE49-F238E27FC236}">
                <a16:creationId xmlns:a16="http://schemas.microsoft.com/office/drawing/2014/main" id="{6B6149ED-371A-7265-DFE0-2C290E710E18}"/>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cxnSp>
        <p:nvCxnSpPr>
          <p:cNvPr id="14" name="Straight Connector 8">
            <a:extLst>
              <a:ext uri="{FF2B5EF4-FFF2-40B4-BE49-F238E27FC236}">
                <a16:creationId xmlns:a16="http://schemas.microsoft.com/office/drawing/2014/main" id="{278CE5EB-9EB0-74B4-7FF4-00297573EBDC}"/>
              </a:ext>
            </a:extLst>
          </p:cNvPr>
          <p:cNvCxnSpPr>
            <a:cxnSpLocks/>
          </p:cNvCxnSpPr>
          <p:nvPr userDrawn="1"/>
        </p:nvCxnSpPr>
        <p:spPr bwMode="gray">
          <a:xfrm>
            <a:off x="404999" y="967070"/>
            <a:ext cx="72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7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 Inhalt + Bild_ohneFusszeile">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B8B98916-DB96-E7E1-BF37-247A5861035C}"/>
              </a:ext>
            </a:extLst>
          </p:cNvPr>
          <p:cNvSpPr/>
          <p:nvPr userDrawn="1"/>
        </p:nvSpPr>
        <p:spPr bwMode="gray">
          <a:xfrm>
            <a:off x="6808091" y="1343026"/>
            <a:ext cx="3281742" cy="4965522"/>
          </a:xfrm>
          <a:prstGeom prst="roundRect">
            <a:avLst>
              <a:gd name="adj" fmla="val 71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4" name="Inhaltsplatzhalter 5">
            <a:extLst>
              <a:ext uri="{FF2B5EF4-FFF2-40B4-BE49-F238E27FC236}">
                <a16:creationId xmlns:a16="http://schemas.microsoft.com/office/drawing/2014/main" id="{4FA07D1B-54B2-26D7-4D67-D390D233BD82}"/>
              </a:ext>
            </a:extLst>
          </p:cNvPr>
          <p:cNvSpPr>
            <a:spLocks noGrp="1"/>
          </p:cNvSpPr>
          <p:nvPr>
            <p:ph sz="quarter" idx="17"/>
          </p:nvPr>
        </p:nvSpPr>
        <p:spPr bwMode="gray">
          <a:xfrm>
            <a:off x="405000" y="1728000"/>
            <a:ext cx="405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Bildplatzhalter 4">
            <a:extLst>
              <a:ext uri="{FF2B5EF4-FFF2-40B4-BE49-F238E27FC236}">
                <a16:creationId xmlns:a16="http://schemas.microsoft.com/office/drawing/2014/main" id="{D7C1557C-A730-DBA3-D376-FB3097FEF3AF}"/>
              </a:ext>
            </a:extLst>
          </p:cNvPr>
          <p:cNvSpPr>
            <a:spLocks noGrp="1" noChangeAspect="1"/>
          </p:cNvSpPr>
          <p:nvPr>
            <p:ph type="pic" sz="quarter" idx="10"/>
          </p:nvPr>
        </p:nvSpPr>
        <p:spPr bwMode="gray">
          <a:xfrm>
            <a:off x="4689000" y="1728000"/>
            <a:ext cx="4050000" cy="4158481"/>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2" name="Subtitle">
            <a:extLst>
              <a:ext uri="{FF2B5EF4-FFF2-40B4-BE49-F238E27FC236}">
                <a16:creationId xmlns:a16="http://schemas.microsoft.com/office/drawing/2014/main" id="{9CF52F1C-EEDE-10BF-8AB6-F97CD84091B6}"/>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7" name="Titel">
            <a:extLst>
              <a:ext uri="{FF2B5EF4-FFF2-40B4-BE49-F238E27FC236}">
                <a16:creationId xmlns:a16="http://schemas.microsoft.com/office/drawing/2014/main" id="{4A9A9030-ADFA-4FE7-39D7-31C72A3C01F0}"/>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8736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 Inhalt + Bilder">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32B543A8-33AF-4242-B52A-2C6EA9ADFB84}"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385" y="6020548"/>
            <a:ext cx="8333204" cy="288000"/>
          </a:xfrm>
        </p:spPr>
        <p:txBody>
          <a:bodyPr anchor="b"/>
          <a:lstStyle>
            <a:lvl1pPr marL="0" indent="0">
              <a:spcAft>
                <a:spcPts val="300"/>
              </a:spcAft>
              <a:buNone/>
              <a:defRPr sz="800"/>
            </a:lvl1pPr>
          </a:lstStyle>
          <a:p>
            <a:pPr lvl="0"/>
            <a:r>
              <a:rPr lang="de-DE" dirty="0"/>
              <a:t>Quellen:</a:t>
            </a:r>
          </a:p>
        </p:txBody>
      </p:sp>
      <p:sp>
        <p:nvSpPr>
          <p:cNvPr id="4" name="Bildplatzhalter 3">
            <a:extLst>
              <a:ext uri="{FF2B5EF4-FFF2-40B4-BE49-F238E27FC236}">
                <a16:creationId xmlns:a16="http://schemas.microsoft.com/office/drawing/2014/main" id="{A727B6A3-F0C1-98FE-EC4F-45C15597D169}"/>
              </a:ext>
            </a:extLst>
          </p:cNvPr>
          <p:cNvSpPr>
            <a:spLocks noGrp="1" noChangeAspect="1"/>
          </p:cNvSpPr>
          <p:nvPr>
            <p:ph type="pic" sz="quarter" idx="10"/>
          </p:nvPr>
        </p:nvSpPr>
        <p:spPr bwMode="gray">
          <a:xfrm>
            <a:off x="0" y="1727999"/>
            <a:ext cx="2952000" cy="2769902"/>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5" name="Bildplatzhalter 4">
            <a:extLst>
              <a:ext uri="{FF2B5EF4-FFF2-40B4-BE49-F238E27FC236}">
                <a16:creationId xmlns:a16="http://schemas.microsoft.com/office/drawing/2014/main" id="{D227C87D-1EBD-DE71-64CA-8F2BC8AF6D45}"/>
              </a:ext>
            </a:extLst>
          </p:cNvPr>
          <p:cNvSpPr>
            <a:spLocks noGrp="1" noChangeAspect="1"/>
          </p:cNvSpPr>
          <p:nvPr>
            <p:ph type="pic" sz="quarter" idx="19"/>
          </p:nvPr>
        </p:nvSpPr>
        <p:spPr bwMode="gray">
          <a:xfrm>
            <a:off x="3096000" y="1727999"/>
            <a:ext cx="2952000" cy="2769902"/>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6" name="Bildplatzhalter 5">
            <a:extLst>
              <a:ext uri="{FF2B5EF4-FFF2-40B4-BE49-F238E27FC236}">
                <a16:creationId xmlns:a16="http://schemas.microsoft.com/office/drawing/2014/main" id="{E62E7437-B246-7E60-400E-1513A4618D4E}"/>
              </a:ext>
            </a:extLst>
          </p:cNvPr>
          <p:cNvSpPr>
            <a:spLocks noGrp="1" noChangeAspect="1"/>
          </p:cNvSpPr>
          <p:nvPr>
            <p:ph type="pic" sz="quarter" idx="20"/>
          </p:nvPr>
        </p:nvSpPr>
        <p:spPr bwMode="gray">
          <a:xfrm>
            <a:off x="6192000" y="1727999"/>
            <a:ext cx="2952000" cy="2769902"/>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10" name="Inhaltsplatzhalter 9">
            <a:extLst>
              <a:ext uri="{FF2B5EF4-FFF2-40B4-BE49-F238E27FC236}">
                <a16:creationId xmlns:a16="http://schemas.microsoft.com/office/drawing/2014/main" id="{D37C1EFB-1B1D-3047-9780-B89F6A88D18B}"/>
              </a:ext>
            </a:extLst>
          </p:cNvPr>
          <p:cNvSpPr>
            <a:spLocks noGrp="1"/>
          </p:cNvSpPr>
          <p:nvPr>
            <p:ph sz="quarter" idx="17"/>
          </p:nvPr>
        </p:nvSpPr>
        <p:spPr bwMode="gray">
          <a:xfrm>
            <a:off x="405000" y="4722296"/>
            <a:ext cx="8334000" cy="114570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marL="0" indent="0" algn="ctr">
              <a:buNone/>
              <a:defRPr/>
            </a:lvl1pPr>
            <a:lvl2pPr algn="ctr">
              <a:defRPr/>
            </a:lvl2pPr>
            <a:lvl3pPr algn="ctr">
              <a:defRPr/>
            </a:lvl3pPr>
            <a:lvl4pPr algn="ctr">
              <a:defRPr/>
            </a:lvl4pPr>
            <a:lvl5pPr algn="ctr">
              <a:defRPr/>
            </a:lvl5pPr>
          </a:lstStyle>
          <a:p>
            <a:pPr lvl="0"/>
            <a:r>
              <a:rPr lang="de-DE"/>
              <a:t>Mastertextformat bearbeiten</a:t>
            </a:r>
          </a:p>
        </p:txBody>
      </p:sp>
      <p:sp>
        <p:nvSpPr>
          <p:cNvPr id="3" name="Rectangle 23">
            <a:extLst>
              <a:ext uri="{FF2B5EF4-FFF2-40B4-BE49-F238E27FC236}">
                <a16:creationId xmlns:a16="http://schemas.microsoft.com/office/drawing/2014/main" id="{3C1914D4-715E-87DD-2C8C-9C79D864C657}"/>
              </a:ext>
            </a:extLst>
          </p:cNvPr>
          <p:cNvSpPr/>
          <p:nvPr userDrawn="1"/>
        </p:nvSpPr>
        <p:spPr bwMode="gray">
          <a:xfrm>
            <a:off x="405000" y="4310127"/>
            <a:ext cx="8336569" cy="1992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Subtitle">
            <a:extLst>
              <a:ext uri="{FF2B5EF4-FFF2-40B4-BE49-F238E27FC236}">
                <a16:creationId xmlns:a16="http://schemas.microsoft.com/office/drawing/2014/main" id="{9F95B193-4913-E9E4-5349-904642D71A7A}"/>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12" name="Titel">
            <a:extLst>
              <a:ext uri="{FF2B5EF4-FFF2-40B4-BE49-F238E27FC236}">
                <a16:creationId xmlns:a16="http://schemas.microsoft.com/office/drawing/2014/main" id="{E76DC748-5A8A-468E-A8AE-637379CADCE9}"/>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73351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 Inhalt + Bild">
    <p:bg bwMode="gray">
      <p:bgPr>
        <a:solidFill>
          <a:schemeClr val="bg1"/>
        </a:solidFill>
        <a:effectLst/>
      </p:bgPr>
    </p:bg>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D37C1EFB-1B1D-3047-9780-B89F6A88D18B}"/>
              </a:ext>
            </a:extLst>
          </p:cNvPr>
          <p:cNvSpPr>
            <a:spLocks noGrp="1"/>
          </p:cNvSpPr>
          <p:nvPr>
            <p:ph sz="quarter" idx="17"/>
          </p:nvPr>
        </p:nvSpPr>
        <p:spPr bwMode="gray">
          <a:xfrm>
            <a:off x="405000" y="4722296"/>
            <a:ext cx="8334000" cy="114570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chorCtr="0">
            <a:noAutofit/>
          </a:bodyPr>
          <a:lstStyle>
            <a:lvl1pPr marL="0" indent="0" algn="ctr">
              <a:buNone/>
              <a:defRPr/>
            </a:lvl1pPr>
            <a:lvl2pPr algn="ctr">
              <a:defRPr/>
            </a:lvl2pPr>
            <a:lvl3pPr algn="ctr">
              <a:defRPr/>
            </a:lvl3pPr>
            <a:lvl4pPr algn="ctr">
              <a:defRPr/>
            </a:lvl4pPr>
            <a:lvl5pPr algn="ctr">
              <a:defRPr/>
            </a:lvl5pPr>
          </a:lstStyle>
          <a:p>
            <a:pPr lvl="0"/>
            <a:r>
              <a:rPr lang="de-DE"/>
              <a:t>Mastertextformat bearbeiten</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CBC9F7AF-4656-9F47-90CE-5546E825C012}"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399" y="6020548"/>
            <a:ext cx="8333204" cy="288000"/>
          </a:xfrm>
        </p:spPr>
        <p:txBody>
          <a:bodyPr anchor="b"/>
          <a:lstStyle>
            <a:lvl1pPr marL="0" indent="0">
              <a:spcAft>
                <a:spcPts val="300"/>
              </a:spcAft>
              <a:buNone/>
              <a:defRPr sz="800"/>
            </a:lvl1pPr>
          </a:lstStyle>
          <a:p>
            <a:pPr lvl="0"/>
            <a:r>
              <a:rPr lang="de-DE" dirty="0"/>
              <a:t>Quellen:</a:t>
            </a:r>
          </a:p>
        </p:txBody>
      </p:sp>
      <p:sp>
        <p:nvSpPr>
          <p:cNvPr id="4" name="Bildplatzhalter 3">
            <a:extLst>
              <a:ext uri="{FF2B5EF4-FFF2-40B4-BE49-F238E27FC236}">
                <a16:creationId xmlns:a16="http://schemas.microsoft.com/office/drawing/2014/main" id="{A727B6A3-F0C1-98FE-EC4F-45C15597D169}"/>
              </a:ext>
            </a:extLst>
          </p:cNvPr>
          <p:cNvSpPr>
            <a:spLocks noGrp="1" noChangeAspect="1"/>
          </p:cNvSpPr>
          <p:nvPr>
            <p:ph type="pic" sz="quarter" idx="10"/>
          </p:nvPr>
        </p:nvSpPr>
        <p:spPr bwMode="gray">
          <a:xfrm>
            <a:off x="0" y="1727999"/>
            <a:ext cx="9144000" cy="2769902"/>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11" name="Rectangle 23">
            <a:extLst>
              <a:ext uri="{FF2B5EF4-FFF2-40B4-BE49-F238E27FC236}">
                <a16:creationId xmlns:a16="http://schemas.microsoft.com/office/drawing/2014/main" id="{261C00DB-5124-F6BA-A831-8F4B67DD97B9}"/>
              </a:ext>
            </a:extLst>
          </p:cNvPr>
          <p:cNvSpPr/>
          <p:nvPr userDrawn="1"/>
        </p:nvSpPr>
        <p:spPr bwMode="gray">
          <a:xfrm>
            <a:off x="405000" y="4310127"/>
            <a:ext cx="8336569" cy="1992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Subtitle">
            <a:extLst>
              <a:ext uri="{FF2B5EF4-FFF2-40B4-BE49-F238E27FC236}">
                <a16:creationId xmlns:a16="http://schemas.microsoft.com/office/drawing/2014/main" id="{FE047846-08DA-BA23-5D45-4DFCB4EDDDF4}"/>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A4529B2C-38F2-E40F-CE9B-D8CEE41ECE11}"/>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65951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 Inhalt + Bild">
    <p:bg bwMode="gray">
      <p:bgPr>
        <a:solidFill>
          <a:schemeClr val="bg1"/>
        </a:solidFill>
        <a:effectLst/>
      </p:bgPr>
    </p:bg>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D37C1EFB-1B1D-3047-9780-B89F6A88D18B}"/>
              </a:ext>
            </a:extLst>
          </p:cNvPr>
          <p:cNvSpPr>
            <a:spLocks noGrp="1"/>
          </p:cNvSpPr>
          <p:nvPr>
            <p:ph sz="quarter" idx="17"/>
          </p:nvPr>
        </p:nvSpPr>
        <p:spPr bwMode="gray">
          <a:xfrm>
            <a:off x="405000" y="5184405"/>
            <a:ext cx="8334000" cy="1145704"/>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chorCtr="0">
            <a:noAutofit/>
          </a:bodyPr>
          <a:lstStyle>
            <a:lvl1pPr marL="0" indent="0" algn="ctr">
              <a:buNone/>
              <a:defRPr/>
            </a:lvl1pPr>
            <a:lvl2pPr algn="ctr">
              <a:defRPr/>
            </a:lvl2pPr>
            <a:lvl3pPr algn="ctr">
              <a:defRPr/>
            </a:lvl3pPr>
            <a:lvl4pPr algn="ctr">
              <a:defRPr/>
            </a:lvl4pPr>
            <a:lvl5pPr algn="ctr">
              <a:defRPr/>
            </a:lvl5pPr>
          </a:lstStyle>
          <a:p>
            <a:pPr lvl="0"/>
            <a:r>
              <a:rPr lang="de-DE"/>
              <a:t>Mastertextformat bearbeiten</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72047E35-031E-1144-9C7C-47FD097ACC61}"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4" name="Bildplatzhalter 3">
            <a:extLst>
              <a:ext uri="{FF2B5EF4-FFF2-40B4-BE49-F238E27FC236}">
                <a16:creationId xmlns:a16="http://schemas.microsoft.com/office/drawing/2014/main" id="{A727B6A3-F0C1-98FE-EC4F-45C15597D169}"/>
              </a:ext>
            </a:extLst>
          </p:cNvPr>
          <p:cNvSpPr>
            <a:spLocks noGrp="1" noChangeAspect="1"/>
          </p:cNvSpPr>
          <p:nvPr>
            <p:ph type="pic" sz="quarter" idx="10"/>
          </p:nvPr>
        </p:nvSpPr>
        <p:spPr bwMode="gray">
          <a:xfrm>
            <a:off x="0" y="1727999"/>
            <a:ext cx="9144000" cy="3376886"/>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2" name="Rectangle 23">
            <a:extLst>
              <a:ext uri="{FF2B5EF4-FFF2-40B4-BE49-F238E27FC236}">
                <a16:creationId xmlns:a16="http://schemas.microsoft.com/office/drawing/2014/main" id="{3B8660C3-40FD-D7C9-A367-828424C09562}"/>
              </a:ext>
            </a:extLst>
          </p:cNvPr>
          <p:cNvSpPr/>
          <p:nvPr userDrawn="1"/>
        </p:nvSpPr>
        <p:spPr bwMode="gray">
          <a:xfrm>
            <a:off x="405000" y="4921813"/>
            <a:ext cx="8336569" cy="19927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Subtitle">
            <a:extLst>
              <a:ext uri="{FF2B5EF4-FFF2-40B4-BE49-F238E27FC236}">
                <a16:creationId xmlns:a16="http://schemas.microsoft.com/office/drawing/2014/main" id="{012091EC-B74E-5255-A75E-6ED57B8A907F}"/>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40FCC08D-CECC-E29B-A591-C458F44FAFF9}"/>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86500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1728000"/>
            <a:ext cx="914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878AB022-DE4E-AB43-96AC-4AB1174439D0}"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398" y="6020548"/>
            <a:ext cx="8333204" cy="288000"/>
          </a:xfrm>
        </p:spPr>
        <p:txBody>
          <a:bodyPr anchor="b"/>
          <a:lstStyle>
            <a:lvl1pPr marL="0" indent="0">
              <a:spcAft>
                <a:spcPts val="300"/>
              </a:spcAft>
              <a:buNone/>
              <a:defRPr sz="800"/>
            </a:lvl1pPr>
          </a:lstStyle>
          <a:p>
            <a:pPr lvl="0"/>
            <a:r>
              <a:rPr lang="de-DE" dirty="0"/>
              <a:t>Quellen: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226515" y="1859104"/>
            <a:ext cx="2512486" cy="3877792"/>
          </a:xfrm>
          <a:prstGeom prst="roundRect">
            <a:avLst>
              <a:gd name="adj" fmla="val 6772"/>
            </a:avLst>
          </a:prstGeom>
          <a:solidFill>
            <a:schemeClr val="accent1">
              <a:alpha val="90000"/>
            </a:schemeClr>
          </a:solidFill>
        </p:spPr>
        <p:txBody>
          <a:bodyPr lIns="288000" tIns="288000" rIns="288000" bIns="288000"/>
          <a:lstStyle>
            <a:lvl1pPr>
              <a:buClr>
                <a:schemeClr val="bg1"/>
              </a:buCl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ubtitle">
            <a:extLst>
              <a:ext uri="{FF2B5EF4-FFF2-40B4-BE49-F238E27FC236}">
                <a16:creationId xmlns:a16="http://schemas.microsoft.com/office/drawing/2014/main" id="{70E56686-6A30-6EEB-043A-B6493A59EC50}"/>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4" name="Titel">
            <a:extLst>
              <a:ext uri="{FF2B5EF4-FFF2-40B4-BE49-F238E27FC236}">
                <a16:creationId xmlns:a16="http://schemas.microsoft.com/office/drawing/2014/main" id="{301881FD-ADFA-8776-0352-36B2668FADB3}"/>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67638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 Titel ohne Bild">
    <p:bg bwMode="gray">
      <p:bgPr>
        <a:solidFill>
          <a:schemeClr val="bg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5000" y="2069824"/>
            <a:ext cx="4301303" cy="1359176"/>
          </a:xfrm>
        </p:spPr>
        <p:txBody>
          <a:bodyPr/>
          <a:lstStyle>
            <a:lvl1pPr>
              <a:defRPr sz="4050" cap="all" spc="300" baseline="0"/>
            </a:lvl1pPr>
          </a:lstStyle>
          <a:p>
            <a:r>
              <a:rPr lang="de-DE" noProof="0" dirty="0"/>
              <a:t>Titel Ihrer Präsentation</a:t>
            </a:r>
          </a:p>
        </p:txBody>
      </p:sp>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5949316" y="0"/>
            <a:ext cx="3194684"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2" name="Textplatzhalter 5">
            <a:extLst>
              <a:ext uri="{FF2B5EF4-FFF2-40B4-BE49-F238E27FC236}">
                <a16:creationId xmlns:a16="http://schemas.microsoft.com/office/drawing/2014/main" id="{99EAD2F7-48CE-EF0C-77D7-11F780E90B24}"/>
              </a:ext>
            </a:extLst>
          </p:cNvPr>
          <p:cNvSpPr>
            <a:spLocks noGrp="1"/>
          </p:cNvSpPr>
          <p:nvPr>
            <p:ph type="body" sz="quarter" idx="14" hasCustomPrompt="1"/>
          </p:nvPr>
        </p:nvSpPr>
        <p:spPr bwMode="gray">
          <a:xfrm>
            <a:off x="405399" y="6245042"/>
            <a:ext cx="4889381" cy="179572"/>
          </a:xfrm>
        </p:spPr>
        <p:txBody>
          <a:bodyPr anchor="b"/>
          <a:lstStyle>
            <a:lvl1pPr marL="0" indent="0">
              <a:lnSpc>
                <a:spcPct val="90000"/>
              </a:lnSpc>
              <a:buNone/>
              <a:defRPr sz="800"/>
            </a:lvl1pPr>
          </a:lstStyle>
          <a:p>
            <a:pPr lvl="0"/>
            <a:r>
              <a:rPr lang="de-DE" dirty="0"/>
              <a:t>Optionaler Text</a:t>
            </a:r>
          </a:p>
        </p:txBody>
      </p:sp>
      <p:pic>
        <p:nvPicPr>
          <p:cNvPr id="12" name="Grafik 11">
            <a:extLst>
              <a:ext uri="{FF2B5EF4-FFF2-40B4-BE49-F238E27FC236}">
                <a16:creationId xmlns:a16="http://schemas.microsoft.com/office/drawing/2014/main" id="{4FEF2A4D-1717-372D-646A-8881DBF9412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99517" y="272637"/>
            <a:ext cx="2595880" cy="680085"/>
          </a:xfrm>
          <a:prstGeom prst="rect">
            <a:avLst/>
          </a:prstGeom>
        </p:spPr>
      </p:pic>
      <p:cxnSp>
        <p:nvCxnSpPr>
          <p:cNvPr id="6" name="Straight Connector 8">
            <a:extLst>
              <a:ext uri="{FF2B5EF4-FFF2-40B4-BE49-F238E27FC236}">
                <a16:creationId xmlns:a16="http://schemas.microsoft.com/office/drawing/2014/main" id="{15CACFF5-6C25-BA26-37BC-8B7DDD55D16C}"/>
              </a:ext>
            </a:extLst>
          </p:cNvPr>
          <p:cNvCxnSpPr>
            <a:cxnSpLocks/>
          </p:cNvCxnSpPr>
          <p:nvPr userDrawn="1"/>
        </p:nvCxnSpPr>
        <p:spPr bwMode="gray">
          <a:xfrm>
            <a:off x="404999" y="4440992"/>
            <a:ext cx="144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Gruppieren 21">
            <a:extLst>
              <a:ext uri="{FF2B5EF4-FFF2-40B4-BE49-F238E27FC236}">
                <a16:creationId xmlns:a16="http://schemas.microsoft.com/office/drawing/2014/main" id="{911DC373-DB27-2535-CDC4-CEDB9E439092}"/>
              </a:ext>
            </a:extLst>
          </p:cNvPr>
          <p:cNvGrpSpPr/>
          <p:nvPr userDrawn="1"/>
        </p:nvGrpSpPr>
        <p:grpSpPr>
          <a:xfrm>
            <a:off x="6409579" y="3294570"/>
            <a:ext cx="4177596" cy="3174456"/>
            <a:chOff x="8860223" y="3611128"/>
            <a:chExt cx="3866783" cy="2938277"/>
          </a:xfrm>
        </p:grpSpPr>
        <p:sp>
          <p:nvSpPr>
            <p:cNvPr id="23" name="Abgerundetes Rechteck 22">
              <a:extLst>
                <a:ext uri="{FF2B5EF4-FFF2-40B4-BE49-F238E27FC236}">
                  <a16:creationId xmlns:a16="http://schemas.microsoft.com/office/drawing/2014/main" id="{3D96F364-C05A-9007-560E-B42C5EE9DF7A}"/>
                </a:ext>
              </a:extLst>
            </p:cNvPr>
            <p:cNvSpPr/>
            <p:nvPr userDrawn="1"/>
          </p:nvSpPr>
          <p:spPr bwMode="gray">
            <a:xfrm rot="10800000">
              <a:off x="8860223" y="5748716"/>
              <a:ext cx="2537455" cy="800688"/>
            </a:xfrm>
            <a:prstGeom prst="roundRect">
              <a:avLst>
                <a:gd name="adj" fmla="val 50000"/>
              </a:avLst>
            </a:prstGeom>
            <a:solidFill>
              <a:schemeClr val="accent1">
                <a:lumMod val="60000"/>
                <a:lumOff val="40000"/>
                <a:alpha val="8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4" name="Träne 23">
              <a:extLst>
                <a:ext uri="{FF2B5EF4-FFF2-40B4-BE49-F238E27FC236}">
                  <a16:creationId xmlns:a16="http://schemas.microsoft.com/office/drawing/2014/main" id="{B2951ED6-C2BB-BA08-B4E4-F05A395AEFC1}"/>
                </a:ext>
              </a:extLst>
            </p:cNvPr>
            <p:cNvSpPr/>
            <p:nvPr userDrawn="1"/>
          </p:nvSpPr>
          <p:spPr bwMode="gray">
            <a:xfrm rot="5400000">
              <a:off x="9799540" y="4948089"/>
              <a:ext cx="800693" cy="80056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5" name="Ecken des Rechtecks auf der gleichen Seite abrunden 24">
              <a:extLst>
                <a:ext uri="{FF2B5EF4-FFF2-40B4-BE49-F238E27FC236}">
                  <a16:creationId xmlns:a16="http://schemas.microsoft.com/office/drawing/2014/main" id="{92AADC4A-A14E-9972-45C9-931F57A0D00B}"/>
                </a:ext>
              </a:extLst>
            </p:cNvPr>
            <p:cNvSpPr/>
            <p:nvPr userDrawn="1"/>
          </p:nvSpPr>
          <p:spPr bwMode="gray">
            <a:xfrm rot="5400000">
              <a:off x="10199822" y="4547678"/>
              <a:ext cx="1601386" cy="800693"/>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6" name="Freihandform 25">
              <a:extLst>
                <a:ext uri="{FF2B5EF4-FFF2-40B4-BE49-F238E27FC236}">
                  <a16:creationId xmlns:a16="http://schemas.microsoft.com/office/drawing/2014/main" id="{4A3B1574-B142-8500-D845-453ABF926ECA}"/>
                </a:ext>
              </a:extLst>
            </p:cNvPr>
            <p:cNvSpPr/>
            <p:nvPr userDrawn="1"/>
          </p:nvSpPr>
          <p:spPr bwMode="gray">
            <a:xfrm rot="10800000">
              <a:off x="11403920" y="3611128"/>
              <a:ext cx="800695" cy="1601391"/>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27" name="Träne 26">
              <a:extLst>
                <a:ext uri="{FF2B5EF4-FFF2-40B4-BE49-F238E27FC236}">
                  <a16:creationId xmlns:a16="http://schemas.microsoft.com/office/drawing/2014/main" id="{AEB6E1D4-E85A-521F-FF4E-61BFCE193F5C}"/>
                </a:ext>
              </a:extLst>
            </p:cNvPr>
            <p:cNvSpPr/>
            <p:nvPr userDrawn="1"/>
          </p:nvSpPr>
          <p:spPr bwMode="gray">
            <a:xfrm rot="16200000">
              <a:off x="11403815" y="5226215"/>
              <a:ext cx="1323297" cy="132308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sp>
        <p:nvSpPr>
          <p:cNvPr id="16" name="Textplatzhalter 5">
            <a:extLst>
              <a:ext uri="{FF2B5EF4-FFF2-40B4-BE49-F238E27FC236}">
                <a16:creationId xmlns:a16="http://schemas.microsoft.com/office/drawing/2014/main" id="{DDA1D4BD-3716-A40E-52F6-42CE46DA00C0}"/>
              </a:ext>
            </a:extLst>
          </p:cNvPr>
          <p:cNvSpPr>
            <a:spLocks noGrp="1"/>
          </p:cNvSpPr>
          <p:nvPr>
            <p:ph type="body" sz="quarter" idx="15" hasCustomPrompt="1"/>
          </p:nvPr>
        </p:nvSpPr>
        <p:spPr bwMode="gray">
          <a:xfrm>
            <a:off x="430292" y="3684084"/>
            <a:ext cx="4168139" cy="179572"/>
          </a:xfrm>
        </p:spPr>
        <p:txBody>
          <a:bodyPr/>
          <a:lstStyle>
            <a:lvl1pPr marL="0" indent="0">
              <a:lnSpc>
                <a:spcPct val="90000"/>
              </a:lnSpc>
              <a:buNone/>
              <a:defRPr/>
            </a:lvl1pPr>
          </a:lstStyle>
          <a:p>
            <a:pPr lvl="0"/>
            <a:r>
              <a:rPr lang="de-DE" dirty="0"/>
              <a:t>Zweite Headline</a:t>
            </a:r>
          </a:p>
        </p:txBody>
      </p:sp>
      <p:sp>
        <p:nvSpPr>
          <p:cNvPr id="17" name="Textplatzhalter 5">
            <a:extLst>
              <a:ext uri="{FF2B5EF4-FFF2-40B4-BE49-F238E27FC236}">
                <a16:creationId xmlns:a16="http://schemas.microsoft.com/office/drawing/2014/main" id="{CA955767-607D-27BB-F966-C322EF234D50}"/>
              </a:ext>
            </a:extLst>
          </p:cNvPr>
          <p:cNvSpPr>
            <a:spLocks noGrp="1"/>
          </p:cNvSpPr>
          <p:nvPr>
            <p:ph type="body" sz="quarter" idx="17" hasCustomPrompt="1"/>
          </p:nvPr>
        </p:nvSpPr>
        <p:spPr bwMode="gray">
          <a:xfrm>
            <a:off x="430292" y="4037360"/>
            <a:ext cx="4168139" cy="179572"/>
          </a:xfrm>
        </p:spPr>
        <p:txBody>
          <a:bodyPr/>
          <a:lstStyle>
            <a:lvl1pPr marL="0" indent="0">
              <a:lnSpc>
                <a:spcPct val="90000"/>
              </a:lnSpc>
              <a:buNone/>
              <a:defRPr/>
            </a:lvl1pPr>
          </a:lstStyle>
          <a:p>
            <a:pPr lvl="0"/>
            <a:r>
              <a:rPr lang="de-DE" dirty="0"/>
              <a:t>Optionaler Text</a:t>
            </a:r>
          </a:p>
        </p:txBody>
      </p:sp>
    </p:spTree>
    <p:extLst>
      <p:ext uri="{BB962C8B-B14F-4D97-AF65-F5344CB8AC3E}">
        <p14:creationId xmlns:p14="http://schemas.microsoft.com/office/powerpoint/2010/main" val="305049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0"/>
            <a:ext cx="9144000" cy="5868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D308399F-391D-9F4A-A9F9-330BAA8F164A}"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398" y="6020548"/>
            <a:ext cx="8333204" cy="288000"/>
          </a:xfrm>
        </p:spPr>
        <p:txBody>
          <a:bodyPr anchor="b"/>
          <a:lstStyle>
            <a:lvl1pPr marL="0" indent="0">
              <a:spcAft>
                <a:spcPts val="300"/>
              </a:spcAft>
              <a:buNone/>
              <a:defRPr sz="800"/>
            </a:lvl1pPr>
          </a:lstStyle>
          <a:p>
            <a:pPr lvl="0"/>
            <a:r>
              <a:rPr lang="de-DE" dirty="0"/>
              <a:t>Quellen: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226515" y="1859104"/>
            <a:ext cx="2512486" cy="3877792"/>
          </a:xfrm>
          <a:prstGeom prst="roundRect">
            <a:avLst>
              <a:gd name="adj" fmla="val 6772"/>
            </a:avLst>
          </a:prstGeom>
          <a:solidFill>
            <a:schemeClr val="accent1">
              <a:alpha val="90000"/>
            </a:schemeClr>
          </a:solidFill>
        </p:spPr>
        <p:txBody>
          <a:bodyPr lIns="288000" tIns="288000" rIns="288000" bIns="288000"/>
          <a:lstStyle>
            <a:lvl1pPr>
              <a:buClr>
                <a:schemeClr val="bg1"/>
              </a:buCl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feld 2">
            <a:extLst>
              <a:ext uri="{FF2B5EF4-FFF2-40B4-BE49-F238E27FC236}">
                <a16:creationId xmlns:a16="http://schemas.microsoft.com/office/drawing/2014/main" id="{18EDD465-6470-711A-FB34-952E21949C43}"/>
              </a:ext>
            </a:extLst>
          </p:cNvPr>
          <p:cNvSpPr txBox="1"/>
          <p:nvPr userDrawn="1"/>
        </p:nvSpPr>
        <p:spPr bwMode="gray">
          <a:xfrm>
            <a:off x="7181636" y="688369"/>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Tree>
    <p:extLst>
      <p:ext uri="{BB962C8B-B14F-4D97-AF65-F5344CB8AC3E}">
        <p14:creationId xmlns:p14="http://schemas.microsoft.com/office/powerpoint/2010/main" val="177908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E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0"/>
            <a:ext cx="9144000" cy="6858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226515" y="1859104"/>
            <a:ext cx="2512486" cy="3877792"/>
          </a:xfrm>
          <a:prstGeom prst="roundRect">
            <a:avLst>
              <a:gd name="adj" fmla="val 6772"/>
            </a:avLst>
          </a:prstGeom>
          <a:solidFill>
            <a:schemeClr val="accent1">
              <a:alpha val="90000"/>
            </a:schemeClr>
          </a:solidFill>
        </p:spPr>
        <p:txBody>
          <a:bodyPr lIns="288000" tIns="288000" rIns="288000" bIns="288000"/>
          <a:lstStyle>
            <a:lvl1pPr>
              <a:buClr>
                <a:schemeClr val="bg1"/>
              </a:buCl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Textfeld 2">
            <a:extLst>
              <a:ext uri="{FF2B5EF4-FFF2-40B4-BE49-F238E27FC236}">
                <a16:creationId xmlns:a16="http://schemas.microsoft.com/office/drawing/2014/main" id="{18EDD465-6470-711A-FB34-952E21949C43}"/>
              </a:ext>
            </a:extLst>
          </p:cNvPr>
          <p:cNvSpPr txBox="1"/>
          <p:nvPr userDrawn="1"/>
        </p:nvSpPr>
        <p:spPr bwMode="gray">
          <a:xfrm>
            <a:off x="7181636" y="688369"/>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Tree>
    <p:extLst>
      <p:ext uri="{BB962C8B-B14F-4D97-AF65-F5344CB8AC3E}">
        <p14:creationId xmlns:p14="http://schemas.microsoft.com/office/powerpoint/2010/main" val="30396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 Inhalt + Bild">
    <p:bg bwMode="gray">
      <p:bgPr>
        <a:solidFill>
          <a:schemeClr val="bg1"/>
        </a:solidFill>
        <a:effectLst/>
      </p:bgPr>
    </p:bg>
    <p:spTree>
      <p:nvGrpSpPr>
        <p:cNvPr id="1" name=""/>
        <p:cNvGrpSpPr/>
        <p:nvPr/>
      </p:nvGrpSpPr>
      <p:grpSpPr>
        <a:xfrm>
          <a:off x="0" y="0"/>
          <a:ext cx="0" cy="0"/>
          <a:chOff x="0" y="0"/>
          <a:chExt cx="0" cy="0"/>
        </a:xfrm>
      </p:grpSpPr>
      <p:sp>
        <p:nvSpPr>
          <p:cNvPr id="2" name="Bildplatzhalter 3">
            <a:extLst>
              <a:ext uri="{FF2B5EF4-FFF2-40B4-BE49-F238E27FC236}">
                <a16:creationId xmlns:a16="http://schemas.microsoft.com/office/drawing/2014/main" id="{F58FD181-5531-166F-71B4-B8F57A29853A}"/>
              </a:ext>
            </a:extLst>
          </p:cNvPr>
          <p:cNvSpPr>
            <a:spLocks noGrp="1" noChangeAspect="1"/>
          </p:cNvSpPr>
          <p:nvPr>
            <p:ph type="pic" sz="quarter" idx="10"/>
          </p:nvPr>
        </p:nvSpPr>
        <p:spPr bwMode="gray">
          <a:xfrm>
            <a:off x="0" y="1728000"/>
            <a:ext cx="9144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46D4143C-E074-2144-B2B2-ED7FF3A620D2}"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10" name="Textplatzhalter 5">
            <a:extLst>
              <a:ext uri="{FF2B5EF4-FFF2-40B4-BE49-F238E27FC236}">
                <a16:creationId xmlns:a16="http://schemas.microsoft.com/office/drawing/2014/main" id="{76DFD0F5-2CB0-94E3-FC1C-8065D0628489}"/>
              </a:ext>
            </a:extLst>
          </p:cNvPr>
          <p:cNvSpPr>
            <a:spLocks noGrp="1"/>
          </p:cNvSpPr>
          <p:nvPr>
            <p:ph type="body" sz="quarter" idx="18" hasCustomPrompt="1"/>
          </p:nvPr>
        </p:nvSpPr>
        <p:spPr bwMode="gray">
          <a:xfrm>
            <a:off x="405398" y="6020548"/>
            <a:ext cx="8333204" cy="288000"/>
          </a:xfrm>
        </p:spPr>
        <p:txBody>
          <a:bodyPr anchor="b"/>
          <a:lstStyle>
            <a:lvl1pPr marL="0" indent="0">
              <a:spcAft>
                <a:spcPts val="300"/>
              </a:spcAft>
              <a:buNone/>
              <a:defRPr sz="800"/>
            </a:lvl1pPr>
          </a:lstStyle>
          <a:p>
            <a:pPr lvl="0"/>
            <a:r>
              <a:rPr lang="de-DE" dirty="0"/>
              <a:t>Quellen:</a:t>
            </a:r>
          </a:p>
        </p:txBody>
      </p:sp>
      <p:sp>
        <p:nvSpPr>
          <p:cNvPr id="5" name="Textplatzhalter 4">
            <a:extLst>
              <a:ext uri="{FF2B5EF4-FFF2-40B4-BE49-F238E27FC236}">
                <a16:creationId xmlns:a16="http://schemas.microsoft.com/office/drawing/2014/main" id="{11FB0F97-2B46-4B62-92A2-1FEE846A660E}"/>
              </a:ext>
            </a:extLst>
          </p:cNvPr>
          <p:cNvSpPr>
            <a:spLocks noGrp="1"/>
          </p:cNvSpPr>
          <p:nvPr>
            <p:ph type="body" sz="quarter" idx="19"/>
          </p:nvPr>
        </p:nvSpPr>
        <p:spPr bwMode="gray">
          <a:xfrm>
            <a:off x="6226515" y="1840230"/>
            <a:ext cx="2512486" cy="3896666"/>
          </a:xfrm>
          <a:prstGeom prst="roundRect">
            <a:avLst>
              <a:gd name="adj" fmla="val 9502"/>
            </a:avLst>
          </a:prstGeom>
          <a:solidFill>
            <a:schemeClr val="bg1">
              <a:alpha val="90000"/>
            </a:schemeClr>
          </a:solidFill>
        </p:spPr>
        <p:txBody>
          <a:bodyPr lIns="288000" tIns="288000" rIns="288000" bIns="288000"/>
          <a:lstStyle>
            <a:lvl1pPr>
              <a:buClr>
                <a:schemeClr val="accent1"/>
              </a:buClr>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ubtitle">
            <a:extLst>
              <a:ext uri="{FF2B5EF4-FFF2-40B4-BE49-F238E27FC236}">
                <a16:creationId xmlns:a16="http://schemas.microsoft.com/office/drawing/2014/main" id="{1DB4F5CE-78C8-ACC1-C0DF-1862DE94DB06}"/>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4" name="Titel">
            <a:extLst>
              <a:ext uri="{FF2B5EF4-FFF2-40B4-BE49-F238E27FC236}">
                <a16:creationId xmlns:a16="http://schemas.microsoft.com/office/drawing/2014/main" id="{970E0204-CE7C-D63A-4AF1-CFC38C7127F7}"/>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78297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 Inhalt + Bild">
    <p:bg bwMode="gray">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FEC8DFB-6EF3-6A2C-CE7F-228134656AB7}"/>
              </a:ext>
            </a:extLst>
          </p:cNvPr>
          <p:cNvSpPr/>
          <p:nvPr userDrawn="1"/>
        </p:nvSpPr>
        <p:spPr bwMode="gray">
          <a:xfrm>
            <a:off x="300519" y="1181528"/>
            <a:ext cx="1240604" cy="24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de-DE" sz="1050" dirty="0"/>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5728CCC4-AA8F-CE4A-8E84-AD19D3E8B3C5}"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11" name="Bildplatzhalter 3">
            <a:extLst>
              <a:ext uri="{FF2B5EF4-FFF2-40B4-BE49-F238E27FC236}">
                <a16:creationId xmlns:a16="http://schemas.microsoft.com/office/drawing/2014/main" id="{4D41A984-A6E0-46DE-7D1E-938B448B4799}"/>
              </a:ext>
            </a:extLst>
          </p:cNvPr>
          <p:cNvSpPr>
            <a:spLocks noGrp="1"/>
          </p:cNvSpPr>
          <p:nvPr>
            <p:ph type="pic" sz="quarter" idx="19"/>
          </p:nvPr>
        </p:nvSpPr>
        <p:spPr bwMode="gray">
          <a:xfrm>
            <a:off x="4689000" y="1287552"/>
            <a:ext cx="4050000" cy="2160000"/>
          </a:xfrm>
          <a:prstGeom prst="roundRect">
            <a:avLst/>
          </a:prstGeom>
          <a:noFill/>
        </p:spPr>
        <p:txBody>
          <a:bodyPr wrap="square">
            <a:noAutofit/>
          </a:bodyPr>
          <a:lstStyle>
            <a:lvl1pPr marL="0" indent="0" algn="ctr">
              <a:buNone/>
              <a:defRPr sz="750" b="1"/>
            </a:lvl1pPr>
          </a:lstStyle>
          <a:p>
            <a:r>
              <a:rPr lang="de-DE" dirty="0"/>
              <a:t>Bild durch Klicken auf Symbol hinzufügen</a:t>
            </a:r>
          </a:p>
        </p:txBody>
      </p:sp>
      <p:sp>
        <p:nvSpPr>
          <p:cNvPr id="14" name="Bildplatzhalter 3">
            <a:extLst>
              <a:ext uri="{FF2B5EF4-FFF2-40B4-BE49-F238E27FC236}">
                <a16:creationId xmlns:a16="http://schemas.microsoft.com/office/drawing/2014/main" id="{6CF18E5B-64DF-F042-A224-59AF58C58D5E}"/>
              </a:ext>
            </a:extLst>
          </p:cNvPr>
          <p:cNvSpPr>
            <a:spLocks noGrp="1"/>
          </p:cNvSpPr>
          <p:nvPr>
            <p:ph type="pic" sz="quarter" idx="20"/>
          </p:nvPr>
        </p:nvSpPr>
        <p:spPr bwMode="gray">
          <a:xfrm>
            <a:off x="4689000" y="3708000"/>
            <a:ext cx="4050000" cy="2160000"/>
          </a:xfrm>
          <a:prstGeom prst="roundRect">
            <a:avLst/>
          </a:prstGeom>
          <a:noFill/>
        </p:spPr>
        <p:txBody>
          <a:bodyPr wrap="square">
            <a:noAutofit/>
          </a:bodyPr>
          <a:lstStyle>
            <a:lvl1pPr marL="0" indent="0" algn="ctr">
              <a:buNone/>
              <a:defRPr sz="750" b="1"/>
            </a:lvl1pPr>
          </a:lstStyle>
          <a:p>
            <a:r>
              <a:rPr lang="de-DE" dirty="0"/>
              <a:t>Bild durch Klicken auf Symbol hinzufügen</a:t>
            </a:r>
          </a:p>
        </p:txBody>
      </p:sp>
      <p:sp>
        <p:nvSpPr>
          <p:cNvPr id="4" name="Bildplatzhalter 3">
            <a:extLst>
              <a:ext uri="{FF2B5EF4-FFF2-40B4-BE49-F238E27FC236}">
                <a16:creationId xmlns:a16="http://schemas.microsoft.com/office/drawing/2014/main" id="{35B42AE5-B0FF-9273-55D9-CFC2E4C955C0}"/>
              </a:ext>
            </a:extLst>
          </p:cNvPr>
          <p:cNvSpPr>
            <a:spLocks noGrp="1" noChangeAspect="1"/>
          </p:cNvSpPr>
          <p:nvPr>
            <p:ph type="pic" sz="quarter" idx="10"/>
          </p:nvPr>
        </p:nvSpPr>
        <p:spPr bwMode="gray">
          <a:xfrm>
            <a:off x="405000" y="1255589"/>
            <a:ext cx="4050000" cy="4580444"/>
          </a:xfrm>
          <a:prstGeom prst="roundRect">
            <a:avLst>
              <a:gd name="adj" fmla="val 7684"/>
            </a:avLst>
          </a:prstGeom>
          <a:noFill/>
        </p:spPr>
        <p:txBody>
          <a:bodyPr wrap="square">
            <a:noAutofit/>
          </a:bodyPr>
          <a:lstStyle>
            <a:lvl1pPr marL="0" indent="0" algn="ctr">
              <a:buNone/>
              <a:defRPr sz="750" b="1"/>
            </a:lvl1pPr>
          </a:lstStyle>
          <a:p>
            <a:r>
              <a:rPr lang="de-DE" dirty="0"/>
              <a:t>Bild durch Klicken auf Symbol hinzufügen</a:t>
            </a:r>
          </a:p>
        </p:txBody>
      </p:sp>
      <p:sp>
        <p:nvSpPr>
          <p:cNvPr id="17" name="Textplatzhalter 11">
            <a:extLst>
              <a:ext uri="{FF2B5EF4-FFF2-40B4-BE49-F238E27FC236}">
                <a16:creationId xmlns:a16="http://schemas.microsoft.com/office/drawing/2014/main" id="{2F76DCC3-FF69-B4FD-0213-CDABFD16AADA}"/>
              </a:ext>
            </a:extLst>
          </p:cNvPr>
          <p:cNvSpPr>
            <a:spLocks noGrp="1"/>
          </p:cNvSpPr>
          <p:nvPr>
            <p:ph type="body" sz="quarter" idx="21" hasCustomPrompt="1"/>
          </p:nvPr>
        </p:nvSpPr>
        <p:spPr bwMode="gray">
          <a:xfrm>
            <a:off x="405000" y="5252684"/>
            <a:ext cx="4050000" cy="615316"/>
          </a:xfrm>
          <a:solidFill>
            <a:schemeClr val="bg1">
              <a:alpha val="90000"/>
            </a:schemeClr>
          </a:solidFill>
        </p:spPr>
        <p:txBody>
          <a:bodyPr wrap="square" lIns="180000" tIns="180000" rIns="180000" bIns="180000" anchor="b" anchorCtr="0">
            <a:spAutoFit/>
          </a:bodyPr>
          <a:lstStyle>
            <a:lvl1pPr marL="0" indent="0">
              <a:buNone/>
              <a:defRPr b="1">
                <a:solidFill>
                  <a:schemeClr val="tx1"/>
                </a:solidFill>
              </a:defRPr>
            </a:lvl1pPr>
            <a:lvl2pPr marL="337534" indent="0">
              <a:buNone/>
              <a:defRPr/>
            </a:lvl2pPr>
          </a:lstStyle>
          <a:p>
            <a:pPr lvl="0"/>
            <a:r>
              <a:rPr lang="de-DE" dirty="0"/>
              <a:t>Bildbeschreibung</a:t>
            </a:r>
          </a:p>
        </p:txBody>
      </p:sp>
    </p:spTree>
    <p:extLst>
      <p:ext uri="{BB962C8B-B14F-4D97-AF65-F5344CB8AC3E}">
        <p14:creationId xmlns:p14="http://schemas.microsoft.com/office/powerpoint/2010/main" val="18015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lken + Inhal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10BED470-135A-E74D-9742-F9AD7675BE7D}"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5" name="Textplatzhalter 17">
            <a:extLst>
              <a:ext uri="{FF2B5EF4-FFF2-40B4-BE49-F238E27FC236}">
                <a16:creationId xmlns:a16="http://schemas.microsoft.com/office/drawing/2014/main" id="{8D9B258E-B0C2-507A-7B5E-39C48203A575}"/>
              </a:ext>
            </a:extLst>
          </p:cNvPr>
          <p:cNvSpPr>
            <a:spLocks noGrp="1"/>
          </p:cNvSpPr>
          <p:nvPr>
            <p:ph type="body" sz="quarter" idx="28"/>
          </p:nvPr>
        </p:nvSpPr>
        <p:spPr bwMode="gray">
          <a:xfrm>
            <a:off x="413174" y="1837821"/>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6" name="Textplatzhalter 13">
            <a:extLst>
              <a:ext uri="{FF2B5EF4-FFF2-40B4-BE49-F238E27FC236}">
                <a16:creationId xmlns:a16="http://schemas.microsoft.com/office/drawing/2014/main" id="{B0D378B3-9B07-827B-284E-9681B1B466A5}"/>
              </a:ext>
            </a:extLst>
          </p:cNvPr>
          <p:cNvSpPr>
            <a:spLocks noGrp="1"/>
          </p:cNvSpPr>
          <p:nvPr>
            <p:ph type="body" sz="quarter" idx="22" hasCustomPrompt="1"/>
          </p:nvPr>
        </p:nvSpPr>
        <p:spPr bwMode="gray">
          <a:xfrm>
            <a:off x="413174" y="2083134"/>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0" name="Textplatzhalter 17">
            <a:extLst>
              <a:ext uri="{FF2B5EF4-FFF2-40B4-BE49-F238E27FC236}">
                <a16:creationId xmlns:a16="http://schemas.microsoft.com/office/drawing/2014/main" id="{CA3F5608-690A-58C3-7CE7-35C47F1D419A}"/>
              </a:ext>
            </a:extLst>
          </p:cNvPr>
          <p:cNvSpPr>
            <a:spLocks noGrp="1"/>
          </p:cNvSpPr>
          <p:nvPr>
            <p:ph type="body" sz="quarter" idx="29" hasCustomPrompt="1"/>
          </p:nvPr>
        </p:nvSpPr>
        <p:spPr bwMode="gray">
          <a:xfrm>
            <a:off x="3311451" y="1948277"/>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2" name="Textplatzhalter 17">
            <a:extLst>
              <a:ext uri="{FF2B5EF4-FFF2-40B4-BE49-F238E27FC236}">
                <a16:creationId xmlns:a16="http://schemas.microsoft.com/office/drawing/2014/main" id="{E9379043-16E5-CC47-7790-C8FC40EB9D03}"/>
              </a:ext>
            </a:extLst>
          </p:cNvPr>
          <p:cNvSpPr>
            <a:spLocks noGrp="1"/>
          </p:cNvSpPr>
          <p:nvPr>
            <p:ph type="body" sz="quarter" idx="31"/>
          </p:nvPr>
        </p:nvSpPr>
        <p:spPr bwMode="gray">
          <a:xfrm>
            <a:off x="413174" y="2560565"/>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4" name="Textplatzhalter 13">
            <a:extLst>
              <a:ext uri="{FF2B5EF4-FFF2-40B4-BE49-F238E27FC236}">
                <a16:creationId xmlns:a16="http://schemas.microsoft.com/office/drawing/2014/main" id="{0A4AB670-2820-6C16-5A91-2575B7FC134A}"/>
              </a:ext>
            </a:extLst>
          </p:cNvPr>
          <p:cNvSpPr>
            <a:spLocks noGrp="1"/>
          </p:cNvSpPr>
          <p:nvPr>
            <p:ph type="body" sz="quarter" idx="32" hasCustomPrompt="1"/>
          </p:nvPr>
        </p:nvSpPr>
        <p:spPr bwMode="gray">
          <a:xfrm>
            <a:off x="413174" y="2805878"/>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15" name="Textplatzhalter 17">
            <a:extLst>
              <a:ext uri="{FF2B5EF4-FFF2-40B4-BE49-F238E27FC236}">
                <a16:creationId xmlns:a16="http://schemas.microsoft.com/office/drawing/2014/main" id="{619C7180-B8D1-2CB2-A9F6-19F3D752A107}"/>
              </a:ext>
            </a:extLst>
          </p:cNvPr>
          <p:cNvSpPr>
            <a:spLocks noGrp="1"/>
          </p:cNvSpPr>
          <p:nvPr>
            <p:ph type="body" sz="quarter" idx="33" hasCustomPrompt="1"/>
          </p:nvPr>
        </p:nvSpPr>
        <p:spPr bwMode="gray">
          <a:xfrm>
            <a:off x="3311451" y="2671021"/>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7" name="Textplatzhalter 17">
            <a:extLst>
              <a:ext uri="{FF2B5EF4-FFF2-40B4-BE49-F238E27FC236}">
                <a16:creationId xmlns:a16="http://schemas.microsoft.com/office/drawing/2014/main" id="{9E0F91FA-E60E-C819-47EA-CACF969DCCF7}"/>
              </a:ext>
            </a:extLst>
          </p:cNvPr>
          <p:cNvSpPr>
            <a:spLocks noGrp="1"/>
          </p:cNvSpPr>
          <p:nvPr>
            <p:ph type="body" sz="quarter" idx="35"/>
          </p:nvPr>
        </p:nvSpPr>
        <p:spPr bwMode="gray">
          <a:xfrm>
            <a:off x="413174" y="3283309"/>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8" name="Textplatzhalter 13">
            <a:extLst>
              <a:ext uri="{FF2B5EF4-FFF2-40B4-BE49-F238E27FC236}">
                <a16:creationId xmlns:a16="http://schemas.microsoft.com/office/drawing/2014/main" id="{885A10CC-9BF3-1889-CE8C-25089DE382EF}"/>
              </a:ext>
            </a:extLst>
          </p:cNvPr>
          <p:cNvSpPr>
            <a:spLocks noGrp="1"/>
          </p:cNvSpPr>
          <p:nvPr>
            <p:ph type="body" sz="quarter" idx="36" hasCustomPrompt="1"/>
          </p:nvPr>
        </p:nvSpPr>
        <p:spPr bwMode="gray">
          <a:xfrm>
            <a:off x="413174" y="3528622"/>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9" name="Textplatzhalter 17">
            <a:extLst>
              <a:ext uri="{FF2B5EF4-FFF2-40B4-BE49-F238E27FC236}">
                <a16:creationId xmlns:a16="http://schemas.microsoft.com/office/drawing/2014/main" id="{30B72454-037A-DCBC-BF59-B4DEB4DCE9AF}"/>
              </a:ext>
            </a:extLst>
          </p:cNvPr>
          <p:cNvSpPr>
            <a:spLocks noGrp="1"/>
          </p:cNvSpPr>
          <p:nvPr>
            <p:ph type="body" sz="quarter" idx="37" hasCustomPrompt="1"/>
          </p:nvPr>
        </p:nvSpPr>
        <p:spPr bwMode="gray">
          <a:xfrm>
            <a:off x="3311451" y="3393765"/>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1" name="Textplatzhalter 17">
            <a:extLst>
              <a:ext uri="{FF2B5EF4-FFF2-40B4-BE49-F238E27FC236}">
                <a16:creationId xmlns:a16="http://schemas.microsoft.com/office/drawing/2014/main" id="{3ABBB406-5249-8395-6BDA-09E0E214EB38}"/>
              </a:ext>
            </a:extLst>
          </p:cNvPr>
          <p:cNvSpPr>
            <a:spLocks noGrp="1"/>
          </p:cNvSpPr>
          <p:nvPr>
            <p:ph type="body" sz="quarter" idx="39"/>
          </p:nvPr>
        </p:nvSpPr>
        <p:spPr bwMode="gray">
          <a:xfrm>
            <a:off x="413174" y="4006053"/>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22" name="Textplatzhalter 13">
            <a:extLst>
              <a:ext uri="{FF2B5EF4-FFF2-40B4-BE49-F238E27FC236}">
                <a16:creationId xmlns:a16="http://schemas.microsoft.com/office/drawing/2014/main" id="{8D2432DD-2DA2-0561-5C4A-FE3FC47BDAAA}"/>
              </a:ext>
            </a:extLst>
          </p:cNvPr>
          <p:cNvSpPr>
            <a:spLocks noGrp="1"/>
          </p:cNvSpPr>
          <p:nvPr>
            <p:ph type="body" sz="quarter" idx="40" hasCustomPrompt="1"/>
          </p:nvPr>
        </p:nvSpPr>
        <p:spPr bwMode="gray">
          <a:xfrm>
            <a:off x="413174" y="4251366"/>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23" name="Textplatzhalter 17">
            <a:extLst>
              <a:ext uri="{FF2B5EF4-FFF2-40B4-BE49-F238E27FC236}">
                <a16:creationId xmlns:a16="http://schemas.microsoft.com/office/drawing/2014/main" id="{3B5166E5-235A-D20E-6BC9-D1A599B83448}"/>
              </a:ext>
            </a:extLst>
          </p:cNvPr>
          <p:cNvSpPr>
            <a:spLocks noGrp="1"/>
          </p:cNvSpPr>
          <p:nvPr>
            <p:ph type="body" sz="quarter" idx="41" hasCustomPrompt="1"/>
          </p:nvPr>
        </p:nvSpPr>
        <p:spPr bwMode="gray">
          <a:xfrm>
            <a:off x="3311451" y="411650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5" name="Textplatzhalter 17">
            <a:extLst>
              <a:ext uri="{FF2B5EF4-FFF2-40B4-BE49-F238E27FC236}">
                <a16:creationId xmlns:a16="http://schemas.microsoft.com/office/drawing/2014/main" id="{DD20F309-AB1E-64EB-00D2-F1B4E493B931}"/>
              </a:ext>
            </a:extLst>
          </p:cNvPr>
          <p:cNvSpPr>
            <a:spLocks noGrp="1"/>
          </p:cNvSpPr>
          <p:nvPr>
            <p:ph type="body" sz="quarter" idx="43"/>
          </p:nvPr>
        </p:nvSpPr>
        <p:spPr bwMode="gray">
          <a:xfrm>
            <a:off x="413174" y="4728797"/>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26" name="Textplatzhalter 13">
            <a:extLst>
              <a:ext uri="{FF2B5EF4-FFF2-40B4-BE49-F238E27FC236}">
                <a16:creationId xmlns:a16="http://schemas.microsoft.com/office/drawing/2014/main" id="{413069BD-3FDA-098A-2ACB-D69D6EC059C0}"/>
              </a:ext>
            </a:extLst>
          </p:cNvPr>
          <p:cNvSpPr>
            <a:spLocks noGrp="1"/>
          </p:cNvSpPr>
          <p:nvPr>
            <p:ph type="body" sz="quarter" idx="44" hasCustomPrompt="1"/>
          </p:nvPr>
        </p:nvSpPr>
        <p:spPr bwMode="gray">
          <a:xfrm>
            <a:off x="413174" y="4974110"/>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C11238BF-0BA9-437C-25BB-8BAED1C7ACA8}"/>
              </a:ext>
            </a:extLst>
          </p:cNvPr>
          <p:cNvSpPr>
            <a:spLocks noGrp="1"/>
          </p:cNvSpPr>
          <p:nvPr>
            <p:ph type="body" sz="quarter" idx="45" hasCustomPrompt="1"/>
          </p:nvPr>
        </p:nvSpPr>
        <p:spPr bwMode="gray">
          <a:xfrm>
            <a:off x="3311451" y="4839253"/>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9" name="Textplatzhalter 17">
            <a:extLst>
              <a:ext uri="{FF2B5EF4-FFF2-40B4-BE49-F238E27FC236}">
                <a16:creationId xmlns:a16="http://schemas.microsoft.com/office/drawing/2014/main" id="{7FFCC405-161D-7574-52E8-3315C95E4328}"/>
              </a:ext>
            </a:extLst>
          </p:cNvPr>
          <p:cNvSpPr>
            <a:spLocks noGrp="1"/>
          </p:cNvSpPr>
          <p:nvPr>
            <p:ph type="body" sz="quarter" idx="47"/>
          </p:nvPr>
        </p:nvSpPr>
        <p:spPr bwMode="gray">
          <a:xfrm>
            <a:off x="413174" y="5451543"/>
            <a:ext cx="270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30" name="Textplatzhalter 13">
            <a:extLst>
              <a:ext uri="{FF2B5EF4-FFF2-40B4-BE49-F238E27FC236}">
                <a16:creationId xmlns:a16="http://schemas.microsoft.com/office/drawing/2014/main" id="{0C489351-2F4B-D4F4-B749-FEBBF6EA0A6B}"/>
              </a:ext>
            </a:extLst>
          </p:cNvPr>
          <p:cNvSpPr>
            <a:spLocks noGrp="1"/>
          </p:cNvSpPr>
          <p:nvPr>
            <p:ph type="body" sz="quarter" idx="48" hasCustomPrompt="1"/>
          </p:nvPr>
        </p:nvSpPr>
        <p:spPr bwMode="gray">
          <a:xfrm>
            <a:off x="413174" y="5696856"/>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31" name="Textplatzhalter 17">
            <a:extLst>
              <a:ext uri="{FF2B5EF4-FFF2-40B4-BE49-F238E27FC236}">
                <a16:creationId xmlns:a16="http://schemas.microsoft.com/office/drawing/2014/main" id="{079FFA5B-C1F3-B809-708C-59E42F480F3D}"/>
              </a:ext>
            </a:extLst>
          </p:cNvPr>
          <p:cNvSpPr>
            <a:spLocks noGrp="1"/>
          </p:cNvSpPr>
          <p:nvPr>
            <p:ph type="body" sz="quarter" idx="49" hasCustomPrompt="1"/>
          </p:nvPr>
        </p:nvSpPr>
        <p:spPr bwMode="gray">
          <a:xfrm>
            <a:off x="3341595" y="556199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33" name="Inhaltsplatzhalter 5">
            <a:extLst>
              <a:ext uri="{FF2B5EF4-FFF2-40B4-BE49-F238E27FC236}">
                <a16:creationId xmlns:a16="http://schemas.microsoft.com/office/drawing/2014/main" id="{312509A8-F2BD-1171-7348-ACC2C8F2C0BB}"/>
              </a:ext>
            </a:extLst>
          </p:cNvPr>
          <p:cNvSpPr>
            <a:spLocks noGrp="1"/>
          </p:cNvSpPr>
          <p:nvPr>
            <p:ph sz="quarter" idx="50"/>
          </p:nvPr>
        </p:nvSpPr>
        <p:spPr bwMode="gray">
          <a:xfrm>
            <a:off x="4932000" y="3895883"/>
            <a:ext cx="3807000" cy="1972118"/>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oAutofit/>
          </a:bodyPr>
          <a:lstStyle>
            <a:lvl1pPr algn="l">
              <a:defRPr/>
            </a:lvl1pPr>
            <a:lvl2pPr algn="l">
              <a:defRPr/>
            </a:lvl2pPr>
            <a:lvl3pPr algn="l">
              <a:defRPr/>
            </a:lvl3pPr>
            <a:lvl4pPr algn="l">
              <a:defRPr/>
            </a:lvl4pPr>
            <a:lvl5pPr algn="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ubtitle">
            <a:extLst>
              <a:ext uri="{FF2B5EF4-FFF2-40B4-BE49-F238E27FC236}">
                <a16:creationId xmlns:a16="http://schemas.microsoft.com/office/drawing/2014/main" id="{3F38C069-75D3-4E94-AF5F-49E645B91661}"/>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4" name="Titel">
            <a:extLst>
              <a:ext uri="{FF2B5EF4-FFF2-40B4-BE49-F238E27FC236}">
                <a16:creationId xmlns:a16="http://schemas.microsoft.com/office/drawing/2014/main" id="{C3740029-1D14-869F-D2F8-78678A863F77}"/>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8951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lken + Bild">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17970311-87C2-404F-BD95-CF8F0C2E6B1C}"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6" name="Bildplatzhalter 3">
            <a:extLst>
              <a:ext uri="{FF2B5EF4-FFF2-40B4-BE49-F238E27FC236}">
                <a16:creationId xmlns:a16="http://schemas.microsoft.com/office/drawing/2014/main" id="{5148F175-AA4D-D5B2-7712-393A43F12E38}"/>
              </a:ext>
            </a:extLst>
          </p:cNvPr>
          <p:cNvSpPr>
            <a:spLocks noGrp="1" noChangeAspect="1"/>
          </p:cNvSpPr>
          <p:nvPr>
            <p:ph type="pic" sz="quarter" idx="10"/>
          </p:nvPr>
        </p:nvSpPr>
        <p:spPr bwMode="gray">
          <a:xfrm>
            <a:off x="403623" y="1847522"/>
            <a:ext cx="3137345" cy="3638841"/>
          </a:xfrm>
          <a:prstGeom prst="round2DiagRect">
            <a:avLst>
              <a:gd name="adj1" fmla="val 0"/>
              <a:gd name="adj2" fmla="val 14135"/>
            </a:avLst>
          </a:prstGeom>
          <a:noFill/>
        </p:spPr>
        <p:txBody>
          <a:bodyPr wrap="square">
            <a:noAutofit/>
          </a:bodyPr>
          <a:lstStyle>
            <a:lvl1pPr marL="0" indent="0" algn="ctr">
              <a:buNone/>
              <a:defRPr sz="750" b="1"/>
            </a:lvl1pPr>
          </a:lstStyle>
          <a:p>
            <a:r>
              <a:rPr lang="de-DE" dirty="0"/>
              <a:t>Bild durch Klicken auf Symbol hinzufügen</a:t>
            </a:r>
          </a:p>
        </p:txBody>
      </p:sp>
      <p:sp>
        <p:nvSpPr>
          <p:cNvPr id="10" name="Textplatzhalter 17">
            <a:extLst>
              <a:ext uri="{FF2B5EF4-FFF2-40B4-BE49-F238E27FC236}">
                <a16:creationId xmlns:a16="http://schemas.microsoft.com/office/drawing/2014/main" id="{6CFC1198-19D8-60AF-38B8-2848F5C344A1}"/>
              </a:ext>
            </a:extLst>
          </p:cNvPr>
          <p:cNvSpPr>
            <a:spLocks noGrp="1"/>
          </p:cNvSpPr>
          <p:nvPr>
            <p:ph type="body" sz="quarter" idx="28"/>
          </p:nvPr>
        </p:nvSpPr>
        <p:spPr bwMode="gray">
          <a:xfrm>
            <a:off x="3992029" y="2502995"/>
            <a:ext cx="378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1" name="Textplatzhalter 13">
            <a:extLst>
              <a:ext uri="{FF2B5EF4-FFF2-40B4-BE49-F238E27FC236}">
                <a16:creationId xmlns:a16="http://schemas.microsoft.com/office/drawing/2014/main" id="{24C1F6E7-E414-C8EC-E907-6ABCE59F209E}"/>
              </a:ext>
            </a:extLst>
          </p:cNvPr>
          <p:cNvSpPr>
            <a:spLocks noGrp="1"/>
          </p:cNvSpPr>
          <p:nvPr>
            <p:ph type="body" sz="quarter" idx="22" hasCustomPrompt="1"/>
          </p:nvPr>
        </p:nvSpPr>
        <p:spPr bwMode="gray">
          <a:xfrm>
            <a:off x="3992030" y="2748308"/>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2" name="Textplatzhalter 17">
            <a:extLst>
              <a:ext uri="{FF2B5EF4-FFF2-40B4-BE49-F238E27FC236}">
                <a16:creationId xmlns:a16="http://schemas.microsoft.com/office/drawing/2014/main" id="{5F92D0F3-F66D-C615-9FC8-59BDC196FBF4}"/>
              </a:ext>
            </a:extLst>
          </p:cNvPr>
          <p:cNvSpPr>
            <a:spLocks noGrp="1"/>
          </p:cNvSpPr>
          <p:nvPr>
            <p:ph type="body" sz="quarter" idx="29" hasCustomPrompt="1"/>
          </p:nvPr>
        </p:nvSpPr>
        <p:spPr bwMode="gray">
          <a:xfrm>
            <a:off x="7994663" y="2613451"/>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4" name="Textplatzhalter 17">
            <a:extLst>
              <a:ext uri="{FF2B5EF4-FFF2-40B4-BE49-F238E27FC236}">
                <a16:creationId xmlns:a16="http://schemas.microsoft.com/office/drawing/2014/main" id="{EEAE0B9E-482F-75AB-3BFC-33DBB38A8742}"/>
              </a:ext>
            </a:extLst>
          </p:cNvPr>
          <p:cNvSpPr>
            <a:spLocks noGrp="1"/>
          </p:cNvSpPr>
          <p:nvPr>
            <p:ph type="body" sz="quarter" idx="31"/>
          </p:nvPr>
        </p:nvSpPr>
        <p:spPr bwMode="gray">
          <a:xfrm>
            <a:off x="3992029" y="3225739"/>
            <a:ext cx="378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5" name="Textplatzhalter 13">
            <a:extLst>
              <a:ext uri="{FF2B5EF4-FFF2-40B4-BE49-F238E27FC236}">
                <a16:creationId xmlns:a16="http://schemas.microsoft.com/office/drawing/2014/main" id="{9051BE45-8971-E31F-1710-FF49A172377B}"/>
              </a:ext>
            </a:extLst>
          </p:cNvPr>
          <p:cNvSpPr>
            <a:spLocks noGrp="1"/>
          </p:cNvSpPr>
          <p:nvPr>
            <p:ph type="body" sz="quarter" idx="32" hasCustomPrompt="1"/>
          </p:nvPr>
        </p:nvSpPr>
        <p:spPr bwMode="gray">
          <a:xfrm>
            <a:off x="3992030" y="3471052"/>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16" name="Textplatzhalter 17">
            <a:extLst>
              <a:ext uri="{FF2B5EF4-FFF2-40B4-BE49-F238E27FC236}">
                <a16:creationId xmlns:a16="http://schemas.microsoft.com/office/drawing/2014/main" id="{C44439C3-F4EE-9111-E27F-FFA0EC9CEB40}"/>
              </a:ext>
            </a:extLst>
          </p:cNvPr>
          <p:cNvSpPr>
            <a:spLocks noGrp="1"/>
          </p:cNvSpPr>
          <p:nvPr>
            <p:ph type="body" sz="quarter" idx="33" hasCustomPrompt="1"/>
          </p:nvPr>
        </p:nvSpPr>
        <p:spPr bwMode="gray">
          <a:xfrm>
            <a:off x="7994663" y="3336195"/>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17" name="Textplatzhalter 17">
            <a:extLst>
              <a:ext uri="{FF2B5EF4-FFF2-40B4-BE49-F238E27FC236}">
                <a16:creationId xmlns:a16="http://schemas.microsoft.com/office/drawing/2014/main" id="{4CA8C42E-84F4-3034-0B90-68DECCDD604D}"/>
              </a:ext>
            </a:extLst>
          </p:cNvPr>
          <p:cNvSpPr>
            <a:spLocks noGrp="1"/>
          </p:cNvSpPr>
          <p:nvPr>
            <p:ph type="body" sz="quarter" idx="35"/>
          </p:nvPr>
        </p:nvSpPr>
        <p:spPr bwMode="gray">
          <a:xfrm>
            <a:off x="3992029" y="3948483"/>
            <a:ext cx="378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8" name="Textplatzhalter 13">
            <a:extLst>
              <a:ext uri="{FF2B5EF4-FFF2-40B4-BE49-F238E27FC236}">
                <a16:creationId xmlns:a16="http://schemas.microsoft.com/office/drawing/2014/main" id="{3BA74403-312D-5844-2D79-0D7ABF623D5E}"/>
              </a:ext>
            </a:extLst>
          </p:cNvPr>
          <p:cNvSpPr>
            <a:spLocks noGrp="1"/>
          </p:cNvSpPr>
          <p:nvPr>
            <p:ph type="body" sz="quarter" idx="36" hasCustomPrompt="1"/>
          </p:nvPr>
        </p:nvSpPr>
        <p:spPr bwMode="gray">
          <a:xfrm>
            <a:off x="3992030" y="4193796"/>
            <a:ext cx="540000" cy="54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9" name="Textplatzhalter 17">
            <a:extLst>
              <a:ext uri="{FF2B5EF4-FFF2-40B4-BE49-F238E27FC236}">
                <a16:creationId xmlns:a16="http://schemas.microsoft.com/office/drawing/2014/main" id="{E795E9C1-C511-3D9B-D2B4-2D01AE7ECEDA}"/>
              </a:ext>
            </a:extLst>
          </p:cNvPr>
          <p:cNvSpPr>
            <a:spLocks noGrp="1"/>
          </p:cNvSpPr>
          <p:nvPr>
            <p:ph type="body" sz="quarter" idx="37" hasCustomPrompt="1"/>
          </p:nvPr>
        </p:nvSpPr>
        <p:spPr bwMode="gray">
          <a:xfrm>
            <a:off x="7994663" y="4058939"/>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20" name="Textplatzhalter 17">
            <a:extLst>
              <a:ext uri="{FF2B5EF4-FFF2-40B4-BE49-F238E27FC236}">
                <a16:creationId xmlns:a16="http://schemas.microsoft.com/office/drawing/2014/main" id="{4F2F472A-CC07-D0D8-724D-AC065CAFEAC1}"/>
              </a:ext>
            </a:extLst>
          </p:cNvPr>
          <p:cNvSpPr>
            <a:spLocks noGrp="1"/>
          </p:cNvSpPr>
          <p:nvPr>
            <p:ph type="body" sz="quarter" idx="39"/>
          </p:nvPr>
        </p:nvSpPr>
        <p:spPr bwMode="gray">
          <a:xfrm>
            <a:off x="3992029" y="4671227"/>
            <a:ext cx="3780000" cy="169508"/>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21" name="Textplatzhalter 13">
            <a:extLst>
              <a:ext uri="{FF2B5EF4-FFF2-40B4-BE49-F238E27FC236}">
                <a16:creationId xmlns:a16="http://schemas.microsoft.com/office/drawing/2014/main" id="{51576017-128E-5451-A3A0-F7A385FEE9B8}"/>
              </a:ext>
            </a:extLst>
          </p:cNvPr>
          <p:cNvSpPr>
            <a:spLocks noGrp="1"/>
          </p:cNvSpPr>
          <p:nvPr>
            <p:ph type="body" sz="quarter" idx="40" hasCustomPrompt="1"/>
          </p:nvPr>
        </p:nvSpPr>
        <p:spPr bwMode="gray">
          <a:xfrm>
            <a:off x="3992030" y="4916540"/>
            <a:ext cx="540000" cy="54000"/>
          </a:xfrm>
          <a:prstGeom prst="roundRect">
            <a:avLst>
              <a:gd name="adj" fmla="val 50000"/>
            </a:avLst>
          </a:prstGeom>
          <a:solidFill>
            <a:schemeClr val="tx1"/>
          </a:solidFill>
        </p:spPr>
        <p:txBody>
          <a:bodyPr/>
          <a:lstStyle>
            <a:lvl1pPr marL="0" indent="0">
              <a:buNone/>
              <a:defRPr/>
            </a:lvl1pPr>
          </a:lstStyle>
          <a:p>
            <a:pPr lvl="0"/>
            <a:r>
              <a:rPr lang="de-DE" dirty="0"/>
              <a:t> </a:t>
            </a:r>
          </a:p>
        </p:txBody>
      </p:sp>
      <p:sp>
        <p:nvSpPr>
          <p:cNvPr id="22" name="Textplatzhalter 17">
            <a:extLst>
              <a:ext uri="{FF2B5EF4-FFF2-40B4-BE49-F238E27FC236}">
                <a16:creationId xmlns:a16="http://schemas.microsoft.com/office/drawing/2014/main" id="{F7A84F5F-4F6B-F311-C15D-3B78C55A8C97}"/>
              </a:ext>
            </a:extLst>
          </p:cNvPr>
          <p:cNvSpPr>
            <a:spLocks noGrp="1"/>
          </p:cNvSpPr>
          <p:nvPr>
            <p:ph type="body" sz="quarter" idx="41" hasCustomPrompt="1"/>
          </p:nvPr>
        </p:nvSpPr>
        <p:spPr bwMode="gray">
          <a:xfrm>
            <a:off x="7994663" y="4781683"/>
            <a:ext cx="675000" cy="306000"/>
          </a:xfrm>
        </p:spPr>
        <p:txBody>
          <a:bodyPr anchor="ctr"/>
          <a:lstStyle>
            <a:lvl1pPr marL="0" indent="0">
              <a:lnSpc>
                <a:spcPct val="90000"/>
              </a:lnSpc>
              <a:buNone/>
              <a:defRPr b="1"/>
            </a:lvl1pPr>
            <a:lvl2pPr marL="337534" indent="0">
              <a:buNone/>
              <a:defRPr/>
            </a:lvl2pPr>
          </a:lstStyle>
          <a:p>
            <a:pPr lvl="0"/>
            <a:r>
              <a:rPr lang="de-DE" dirty="0"/>
              <a:t>Text</a:t>
            </a:r>
          </a:p>
        </p:txBody>
      </p:sp>
      <p:sp>
        <p:nvSpPr>
          <p:cNvPr id="3" name="Subtitle">
            <a:extLst>
              <a:ext uri="{FF2B5EF4-FFF2-40B4-BE49-F238E27FC236}">
                <a16:creationId xmlns:a16="http://schemas.microsoft.com/office/drawing/2014/main" id="{4718C850-1929-1C3B-E7B3-EC4CF5549E0B}"/>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5" name="Titel">
            <a:extLst>
              <a:ext uri="{FF2B5EF4-FFF2-40B4-BE49-F238E27FC236}">
                <a16:creationId xmlns:a16="http://schemas.microsoft.com/office/drawing/2014/main" id="{A7F16A9F-8024-CA2B-7847-1F88F1DAAF56}"/>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644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rtphone + Text">
    <p:bg bwMode="gray">
      <p:bgPr>
        <a:solidFill>
          <a:schemeClr val="bg1"/>
        </a:solidFill>
        <a:effectLst/>
      </p:bgPr>
    </p:bg>
    <p:spTree>
      <p:nvGrpSpPr>
        <p:cNvPr id="1" name=""/>
        <p:cNvGrpSpPr/>
        <p:nvPr/>
      </p:nvGrpSpPr>
      <p:grpSpPr>
        <a:xfrm>
          <a:off x="0" y="0"/>
          <a:ext cx="0" cy="0"/>
          <a:chOff x="0" y="0"/>
          <a:chExt cx="0" cy="0"/>
        </a:xfrm>
      </p:grpSpPr>
      <p:sp>
        <p:nvSpPr>
          <p:cNvPr id="10" name="Freeform: Shape 8">
            <a:extLst>
              <a:ext uri="{FF2B5EF4-FFF2-40B4-BE49-F238E27FC236}">
                <a16:creationId xmlns:a16="http://schemas.microsoft.com/office/drawing/2014/main" id="{CCD1AECF-CED7-28BC-6A3B-E63EA7150BE7}"/>
              </a:ext>
            </a:extLst>
          </p:cNvPr>
          <p:cNvSpPr/>
          <p:nvPr userDrawn="1"/>
        </p:nvSpPr>
        <p:spPr bwMode="gray">
          <a:xfrm>
            <a:off x="0" y="1115115"/>
            <a:ext cx="3745523" cy="425879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7B1BF0A8-51B9-F54D-B4F3-6504CF418F4C}"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750"/>
            </a:lvl1pPr>
          </a:lstStyle>
          <a:p>
            <a:pPr lvl="0"/>
            <a:r>
              <a:rPr lang="de-DE" dirty="0"/>
              <a:t>Quellen:</a:t>
            </a:r>
          </a:p>
        </p:txBody>
      </p:sp>
      <p:sp>
        <p:nvSpPr>
          <p:cNvPr id="11" name="Textplatzhalter 17">
            <a:extLst>
              <a:ext uri="{FF2B5EF4-FFF2-40B4-BE49-F238E27FC236}">
                <a16:creationId xmlns:a16="http://schemas.microsoft.com/office/drawing/2014/main" id="{FC4DF547-857B-4B23-A089-77AFDF3A4DC1}"/>
              </a:ext>
            </a:extLst>
          </p:cNvPr>
          <p:cNvSpPr>
            <a:spLocks noGrp="1"/>
          </p:cNvSpPr>
          <p:nvPr>
            <p:ph type="body" sz="quarter" idx="25"/>
          </p:nvPr>
        </p:nvSpPr>
        <p:spPr bwMode="gray">
          <a:xfrm>
            <a:off x="405000" y="1984510"/>
            <a:ext cx="1827120" cy="2520000"/>
          </a:xfrm>
        </p:spPr>
        <p:txBody>
          <a:bodyPr anchor="ctr"/>
          <a:lstStyle>
            <a:lvl1pPr marL="0" indent="0">
              <a:lnSpc>
                <a:spcPct val="90000"/>
              </a:lnSpc>
              <a:buNone/>
              <a:defRPr sz="2100" b="1">
                <a:solidFill>
                  <a:schemeClr val="bg1"/>
                </a:solidFill>
              </a:defRPr>
            </a:lvl1pPr>
            <a:lvl2pPr marL="337534" indent="0">
              <a:buNone/>
              <a:defRPr/>
            </a:lvl2pPr>
          </a:lstStyle>
          <a:p>
            <a:pPr lvl="0"/>
            <a:r>
              <a:rPr lang="de-DE"/>
              <a:t>Mastertextformat bearbeiten</a:t>
            </a:r>
          </a:p>
        </p:txBody>
      </p:sp>
      <p:sp>
        <p:nvSpPr>
          <p:cNvPr id="15" name="Textplatzhalter 17">
            <a:extLst>
              <a:ext uri="{FF2B5EF4-FFF2-40B4-BE49-F238E27FC236}">
                <a16:creationId xmlns:a16="http://schemas.microsoft.com/office/drawing/2014/main" id="{1F584A04-E815-4911-E924-A3978560E483}"/>
              </a:ext>
            </a:extLst>
          </p:cNvPr>
          <p:cNvSpPr>
            <a:spLocks noGrp="1"/>
          </p:cNvSpPr>
          <p:nvPr>
            <p:ph type="body" sz="quarter" idx="26"/>
          </p:nvPr>
        </p:nvSpPr>
        <p:spPr bwMode="gray">
          <a:xfrm>
            <a:off x="5612797" y="1790787"/>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18" name="Textplatzhalter 17">
            <a:extLst>
              <a:ext uri="{FF2B5EF4-FFF2-40B4-BE49-F238E27FC236}">
                <a16:creationId xmlns:a16="http://schemas.microsoft.com/office/drawing/2014/main" id="{987CC6B3-D222-467B-2064-0703F1EE3605}"/>
              </a:ext>
            </a:extLst>
          </p:cNvPr>
          <p:cNvSpPr>
            <a:spLocks noGrp="1"/>
          </p:cNvSpPr>
          <p:nvPr>
            <p:ph type="body" sz="quarter" idx="28"/>
          </p:nvPr>
        </p:nvSpPr>
        <p:spPr bwMode="gray">
          <a:xfrm>
            <a:off x="5612797" y="2082089"/>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19" name="Textplatzhalter 17">
            <a:extLst>
              <a:ext uri="{FF2B5EF4-FFF2-40B4-BE49-F238E27FC236}">
                <a16:creationId xmlns:a16="http://schemas.microsoft.com/office/drawing/2014/main" id="{6153100C-5827-8303-C6D6-CDADE528EEBB}"/>
              </a:ext>
            </a:extLst>
          </p:cNvPr>
          <p:cNvSpPr>
            <a:spLocks noGrp="1"/>
          </p:cNvSpPr>
          <p:nvPr>
            <p:ph type="body" sz="quarter" idx="29"/>
          </p:nvPr>
        </p:nvSpPr>
        <p:spPr bwMode="gray">
          <a:xfrm>
            <a:off x="5612797" y="3074635"/>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21" name="Textplatzhalter 17">
            <a:extLst>
              <a:ext uri="{FF2B5EF4-FFF2-40B4-BE49-F238E27FC236}">
                <a16:creationId xmlns:a16="http://schemas.microsoft.com/office/drawing/2014/main" id="{D2CC7E27-716B-ACCA-F30E-776CDDE7A902}"/>
              </a:ext>
            </a:extLst>
          </p:cNvPr>
          <p:cNvSpPr>
            <a:spLocks noGrp="1"/>
          </p:cNvSpPr>
          <p:nvPr>
            <p:ph type="body" sz="quarter" idx="31"/>
          </p:nvPr>
        </p:nvSpPr>
        <p:spPr bwMode="gray">
          <a:xfrm>
            <a:off x="5612797" y="3365937"/>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22" name="Textplatzhalter 17">
            <a:extLst>
              <a:ext uri="{FF2B5EF4-FFF2-40B4-BE49-F238E27FC236}">
                <a16:creationId xmlns:a16="http://schemas.microsoft.com/office/drawing/2014/main" id="{FDE11610-4A58-BD6E-FD8E-A3ED96004E71}"/>
              </a:ext>
            </a:extLst>
          </p:cNvPr>
          <p:cNvSpPr>
            <a:spLocks noGrp="1"/>
          </p:cNvSpPr>
          <p:nvPr>
            <p:ph type="body" sz="quarter" idx="32"/>
          </p:nvPr>
        </p:nvSpPr>
        <p:spPr bwMode="gray">
          <a:xfrm>
            <a:off x="5612797" y="4358482"/>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24" name="Textplatzhalter 17">
            <a:extLst>
              <a:ext uri="{FF2B5EF4-FFF2-40B4-BE49-F238E27FC236}">
                <a16:creationId xmlns:a16="http://schemas.microsoft.com/office/drawing/2014/main" id="{55C633C3-52EE-D69F-0FF1-E3FC1130CF41}"/>
              </a:ext>
            </a:extLst>
          </p:cNvPr>
          <p:cNvSpPr>
            <a:spLocks noGrp="1"/>
          </p:cNvSpPr>
          <p:nvPr>
            <p:ph type="body" sz="quarter" idx="34"/>
          </p:nvPr>
        </p:nvSpPr>
        <p:spPr bwMode="gray">
          <a:xfrm>
            <a:off x="5612797" y="4649784"/>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pic>
        <p:nvPicPr>
          <p:cNvPr id="3" name="Grafik 2">
            <a:extLst>
              <a:ext uri="{FF2B5EF4-FFF2-40B4-BE49-F238E27FC236}">
                <a16:creationId xmlns:a16="http://schemas.microsoft.com/office/drawing/2014/main" id="{1AE6B272-5790-BE0B-D8D1-26478ED13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347" r="29869"/>
          <a:stretch/>
        </p:blipFill>
        <p:spPr bwMode="gray">
          <a:xfrm>
            <a:off x="2212150" y="526552"/>
            <a:ext cx="2998856" cy="5612946"/>
          </a:xfrm>
          <a:prstGeom prst="rect">
            <a:avLst/>
          </a:prstGeom>
        </p:spPr>
      </p:pic>
      <p:sp>
        <p:nvSpPr>
          <p:cNvPr id="6" name="Bildplatzhalter 15">
            <a:extLst>
              <a:ext uri="{FF2B5EF4-FFF2-40B4-BE49-F238E27FC236}">
                <a16:creationId xmlns:a16="http://schemas.microsoft.com/office/drawing/2014/main" id="{F51072FB-68F2-0DC2-DAFC-955F372EC713}"/>
              </a:ext>
            </a:extLst>
          </p:cNvPr>
          <p:cNvSpPr>
            <a:spLocks noGrp="1"/>
          </p:cNvSpPr>
          <p:nvPr>
            <p:ph type="pic" sz="quarter" idx="19" hasCustomPrompt="1"/>
          </p:nvPr>
        </p:nvSpPr>
        <p:spPr bwMode="gray">
          <a:xfrm>
            <a:off x="2614194" y="1267224"/>
            <a:ext cx="2262658" cy="3950316"/>
          </a:xfrm>
          <a:prstGeom prst="rect">
            <a:avLst/>
          </a:prstGeom>
          <a:solidFill>
            <a:srgbClr val="FAFAFA"/>
          </a:solidFill>
        </p:spPr>
        <p:txBody>
          <a:bodyPr>
            <a:normAutofit/>
          </a:bodyPr>
          <a:lstStyle>
            <a:lvl1pPr marL="0" indent="0">
              <a:buNone/>
              <a:defRPr sz="1400">
                <a:latin typeface="Meta OT" panose="020B0504030101020104" pitchFamily="34" charset="0"/>
              </a:defRPr>
            </a:lvl1pPr>
          </a:lstStyle>
          <a:p>
            <a:r>
              <a:rPr lang="de-DE" dirty="0"/>
              <a:t>Bildplatzhalter:</a:t>
            </a:r>
            <a:br>
              <a:rPr lang="de-DE" dirty="0"/>
            </a:br>
            <a:r>
              <a:rPr lang="de-DE" dirty="0"/>
              <a:t>Bild durch Klicken auf Symbol hinzufügen</a:t>
            </a:r>
          </a:p>
        </p:txBody>
      </p:sp>
    </p:spTree>
    <p:extLst>
      <p:ext uri="{BB962C8B-B14F-4D97-AF65-F5344CB8AC3E}">
        <p14:creationId xmlns:p14="http://schemas.microsoft.com/office/powerpoint/2010/main" val="151834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schirm + Tex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CDC40E18-6CB6-0D48-A2A0-EF543511E7B1}"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24" name="Textplatzhalter 17">
            <a:extLst>
              <a:ext uri="{FF2B5EF4-FFF2-40B4-BE49-F238E27FC236}">
                <a16:creationId xmlns:a16="http://schemas.microsoft.com/office/drawing/2014/main" id="{21D66EAA-9E2B-6F1F-1F75-6B0C4E68D8DF}"/>
              </a:ext>
            </a:extLst>
          </p:cNvPr>
          <p:cNvSpPr>
            <a:spLocks noGrp="1"/>
          </p:cNvSpPr>
          <p:nvPr>
            <p:ph type="body" sz="quarter" idx="26"/>
          </p:nvPr>
        </p:nvSpPr>
        <p:spPr bwMode="gray">
          <a:xfrm>
            <a:off x="5612797" y="1790787"/>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26" name="Textplatzhalter 17">
            <a:extLst>
              <a:ext uri="{FF2B5EF4-FFF2-40B4-BE49-F238E27FC236}">
                <a16:creationId xmlns:a16="http://schemas.microsoft.com/office/drawing/2014/main" id="{A27E2AF9-FEEF-AC56-15A1-60AFACDB0FEC}"/>
              </a:ext>
            </a:extLst>
          </p:cNvPr>
          <p:cNvSpPr>
            <a:spLocks noGrp="1"/>
          </p:cNvSpPr>
          <p:nvPr>
            <p:ph type="body" sz="quarter" idx="28"/>
          </p:nvPr>
        </p:nvSpPr>
        <p:spPr bwMode="gray">
          <a:xfrm>
            <a:off x="5612797" y="2082089"/>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27" name="Textplatzhalter 17">
            <a:extLst>
              <a:ext uri="{FF2B5EF4-FFF2-40B4-BE49-F238E27FC236}">
                <a16:creationId xmlns:a16="http://schemas.microsoft.com/office/drawing/2014/main" id="{DB32B275-EC56-28FC-E4FA-575314576EB7}"/>
              </a:ext>
            </a:extLst>
          </p:cNvPr>
          <p:cNvSpPr>
            <a:spLocks noGrp="1"/>
          </p:cNvSpPr>
          <p:nvPr>
            <p:ph type="body" sz="quarter" idx="29"/>
          </p:nvPr>
        </p:nvSpPr>
        <p:spPr bwMode="gray">
          <a:xfrm>
            <a:off x="5612797" y="3074635"/>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29" name="Textplatzhalter 17">
            <a:extLst>
              <a:ext uri="{FF2B5EF4-FFF2-40B4-BE49-F238E27FC236}">
                <a16:creationId xmlns:a16="http://schemas.microsoft.com/office/drawing/2014/main" id="{3B074B46-E431-249A-9245-C91A21166841}"/>
              </a:ext>
            </a:extLst>
          </p:cNvPr>
          <p:cNvSpPr>
            <a:spLocks noGrp="1"/>
          </p:cNvSpPr>
          <p:nvPr>
            <p:ph type="body" sz="quarter" idx="32"/>
          </p:nvPr>
        </p:nvSpPr>
        <p:spPr bwMode="gray">
          <a:xfrm>
            <a:off x="5612797" y="3365937"/>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sp>
        <p:nvSpPr>
          <p:cNvPr id="30" name="Textplatzhalter 17">
            <a:extLst>
              <a:ext uri="{FF2B5EF4-FFF2-40B4-BE49-F238E27FC236}">
                <a16:creationId xmlns:a16="http://schemas.microsoft.com/office/drawing/2014/main" id="{8DCD0FDE-017A-CE02-CF9A-53D7D4E2B865}"/>
              </a:ext>
            </a:extLst>
          </p:cNvPr>
          <p:cNvSpPr>
            <a:spLocks noGrp="1"/>
          </p:cNvSpPr>
          <p:nvPr>
            <p:ph type="body" sz="quarter" idx="33"/>
          </p:nvPr>
        </p:nvSpPr>
        <p:spPr bwMode="gray">
          <a:xfrm>
            <a:off x="5612797" y="4358482"/>
            <a:ext cx="3126203" cy="252000"/>
          </a:xfrm>
        </p:spPr>
        <p:txBody>
          <a:bodyPr anchor="t"/>
          <a:lstStyle>
            <a:lvl1pPr marL="0" indent="0">
              <a:lnSpc>
                <a:spcPct val="90000"/>
              </a:lnSpc>
              <a:spcAft>
                <a:spcPts val="0"/>
              </a:spcAft>
              <a:buNone/>
              <a:defRPr sz="1350" b="1" cap="all" baseline="0">
                <a:solidFill>
                  <a:schemeClr val="accent1"/>
                </a:solidFill>
              </a:defRPr>
            </a:lvl1pPr>
            <a:lvl2pPr marL="337534" indent="0">
              <a:buNone/>
              <a:defRPr/>
            </a:lvl2pPr>
          </a:lstStyle>
          <a:p>
            <a:pPr lvl="0"/>
            <a:r>
              <a:rPr lang="de-DE"/>
              <a:t>Mastertextformat bearbeiten</a:t>
            </a:r>
          </a:p>
        </p:txBody>
      </p:sp>
      <p:sp>
        <p:nvSpPr>
          <p:cNvPr id="32" name="Textplatzhalter 17">
            <a:extLst>
              <a:ext uri="{FF2B5EF4-FFF2-40B4-BE49-F238E27FC236}">
                <a16:creationId xmlns:a16="http://schemas.microsoft.com/office/drawing/2014/main" id="{4A3A7C5C-7D87-C751-803D-3C22C228AEE4}"/>
              </a:ext>
            </a:extLst>
          </p:cNvPr>
          <p:cNvSpPr>
            <a:spLocks noGrp="1"/>
          </p:cNvSpPr>
          <p:nvPr>
            <p:ph type="body" sz="quarter" idx="35"/>
          </p:nvPr>
        </p:nvSpPr>
        <p:spPr bwMode="gray">
          <a:xfrm>
            <a:off x="5612797" y="4649784"/>
            <a:ext cx="3126203" cy="468000"/>
          </a:xfrm>
        </p:spPr>
        <p:txBody>
          <a:bodyPr anchor="t"/>
          <a:lstStyle>
            <a:lvl1pPr marL="0" indent="0">
              <a:lnSpc>
                <a:spcPct val="90000"/>
              </a:lnSpc>
              <a:buNone/>
              <a:defRPr/>
            </a:lvl1pPr>
            <a:lvl2pPr marL="337534" indent="0">
              <a:buNone/>
              <a:defRPr/>
            </a:lvl2pPr>
          </a:lstStyle>
          <a:p>
            <a:pPr lvl="0"/>
            <a:r>
              <a:rPr lang="de-DE"/>
              <a:t>Mastertextformat bearbeiten</a:t>
            </a:r>
          </a:p>
        </p:txBody>
      </p:sp>
      <p:pic>
        <p:nvPicPr>
          <p:cNvPr id="12" name="Grafik 11" descr="Ein Bild, das Text, Screenshot, Anzeige, Bilderrahmen enthält.&#10;&#10;Automatisch generierte Beschreibung">
            <a:extLst>
              <a:ext uri="{FF2B5EF4-FFF2-40B4-BE49-F238E27FC236}">
                <a16:creationId xmlns:a16="http://schemas.microsoft.com/office/drawing/2014/main" id="{B7FCBF5F-4992-88FD-EC61-BCD593AB3B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4" r="-5732"/>
          <a:stretch/>
        </p:blipFill>
        <p:spPr bwMode="gray">
          <a:xfrm>
            <a:off x="-513111" y="903485"/>
            <a:ext cx="5580930" cy="4868535"/>
          </a:xfrm>
          <a:prstGeom prst="rect">
            <a:avLst/>
          </a:prstGeom>
        </p:spPr>
      </p:pic>
      <p:sp>
        <p:nvSpPr>
          <p:cNvPr id="15" name="Bildplatzhalter 5">
            <a:extLst>
              <a:ext uri="{FF2B5EF4-FFF2-40B4-BE49-F238E27FC236}">
                <a16:creationId xmlns:a16="http://schemas.microsoft.com/office/drawing/2014/main" id="{B7216751-AB8A-ADB2-0619-68E83DC86464}"/>
              </a:ext>
            </a:extLst>
          </p:cNvPr>
          <p:cNvSpPr>
            <a:spLocks noGrp="1"/>
          </p:cNvSpPr>
          <p:nvPr>
            <p:ph type="pic" sz="quarter" idx="36" hasCustomPrompt="1"/>
          </p:nvPr>
        </p:nvSpPr>
        <p:spPr bwMode="gray">
          <a:xfrm>
            <a:off x="-513111" y="1130325"/>
            <a:ext cx="5123731" cy="3263006"/>
          </a:xfrm>
          <a:prstGeom prst="rect">
            <a:avLst/>
          </a:prstGeom>
          <a:solidFill>
            <a:srgbClr val="262626"/>
          </a:solidFill>
        </p:spPr>
        <p:txBody>
          <a:bodyPr>
            <a:normAutofit/>
          </a:bodyPr>
          <a:lstStyle>
            <a:lvl1pPr marL="0" indent="0" algn="ctr">
              <a:buNone/>
              <a:defRPr sz="1400" b="1">
                <a:solidFill>
                  <a:schemeClr val="bg1"/>
                </a:solidFill>
                <a:latin typeface="Meta OT" panose="020B0504030101020104" pitchFamily="34" charset="0"/>
              </a:defRPr>
            </a:lvl1pPr>
          </a:lstStyle>
          <a:p>
            <a:br>
              <a:rPr lang="de-DE" dirty="0"/>
            </a:br>
            <a:r>
              <a:rPr lang="de-DE" dirty="0"/>
              <a:t>Bildplatzhalter:</a:t>
            </a:r>
            <a:br>
              <a:rPr lang="de-DE" dirty="0"/>
            </a:br>
            <a:r>
              <a:rPr lang="de-DE" dirty="0"/>
              <a:t>Bild durch Klicken auf Symbol hinzufügen</a:t>
            </a:r>
          </a:p>
        </p:txBody>
      </p:sp>
      <p:pic>
        <p:nvPicPr>
          <p:cNvPr id="16" name="Grafik 15">
            <a:extLst>
              <a:ext uri="{FF2B5EF4-FFF2-40B4-BE49-F238E27FC236}">
                <a16:creationId xmlns:a16="http://schemas.microsoft.com/office/drawing/2014/main" id="{59456CB8-CD0A-4524-474E-284F2E26BE7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2497526" y="4374565"/>
            <a:ext cx="1968870" cy="1502904"/>
          </a:xfrm>
          <a:prstGeom prst="rect">
            <a:avLst/>
          </a:prstGeom>
        </p:spPr>
      </p:pic>
      <p:sp>
        <p:nvSpPr>
          <p:cNvPr id="17" name="Bildplatzhalter 29">
            <a:extLst>
              <a:ext uri="{FF2B5EF4-FFF2-40B4-BE49-F238E27FC236}">
                <a16:creationId xmlns:a16="http://schemas.microsoft.com/office/drawing/2014/main" id="{22A92101-0759-A041-8DF4-D7BE0789047B}"/>
              </a:ext>
            </a:extLst>
          </p:cNvPr>
          <p:cNvSpPr>
            <a:spLocks noGrp="1"/>
          </p:cNvSpPr>
          <p:nvPr>
            <p:ph type="pic" sz="quarter" idx="37" hasCustomPrompt="1"/>
          </p:nvPr>
        </p:nvSpPr>
        <p:spPr bwMode="gray">
          <a:xfrm>
            <a:off x="3177235" y="4567677"/>
            <a:ext cx="617846" cy="1066035"/>
          </a:xfrm>
          <a:prstGeom prst="rect">
            <a:avLst/>
          </a:prstGeom>
          <a:solidFill>
            <a:srgbClr val="FAFAFA"/>
          </a:solidFill>
        </p:spPr>
        <p:txBody>
          <a:bodyPr/>
          <a:lstStyle>
            <a:lvl1pPr marL="0" indent="0">
              <a:buNone/>
              <a:defRPr sz="1400">
                <a:latin typeface="Meta OT" panose="020B0504030101020104" pitchFamily="34" charset="0"/>
              </a:defRPr>
            </a:lvl1pPr>
          </a:lstStyle>
          <a:p>
            <a:r>
              <a:rPr lang="de-DE" dirty="0"/>
              <a:t>Bildplatzhalter</a:t>
            </a:r>
          </a:p>
        </p:txBody>
      </p:sp>
    </p:spTree>
    <p:extLst>
      <p:ext uri="{BB962C8B-B14F-4D97-AF65-F5344CB8AC3E}">
        <p14:creationId xmlns:p14="http://schemas.microsoft.com/office/powerpoint/2010/main" val="53286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ontakt">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BAB8D321-B4F2-A746-BFEC-B311866C31DA}"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4" name="Freeform: Shape 8">
            <a:extLst>
              <a:ext uri="{FF2B5EF4-FFF2-40B4-BE49-F238E27FC236}">
                <a16:creationId xmlns:a16="http://schemas.microsoft.com/office/drawing/2014/main" id="{D68EFFBF-097E-BE79-716A-009C1E1F7868}"/>
              </a:ext>
            </a:extLst>
          </p:cNvPr>
          <p:cNvSpPr/>
          <p:nvPr userDrawn="1"/>
        </p:nvSpPr>
        <p:spPr bwMode="gray">
          <a:xfrm>
            <a:off x="-565784" y="1728000"/>
            <a:ext cx="4311308" cy="4140000"/>
          </a:xfrm>
          <a:prstGeom prst="roundRect">
            <a:avLst>
              <a:gd name="adj" fmla="val 94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extplatzhalter 17">
            <a:extLst>
              <a:ext uri="{FF2B5EF4-FFF2-40B4-BE49-F238E27FC236}">
                <a16:creationId xmlns:a16="http://schemas.microsoft.com/office/drawing/2014/main" id="{5C7467CB-1367-4047-CDBD-574130AC8C2A}"/>
              </a:ext>
            </a:extLst>
          </p:cNvPr>
          <p:cNvSpPr>
            <a:spLocks noGrp="1"/>
          </p:cNvSpPr>
          <p:nvPr>
            <p:ph type="body" sz="quarter" idx="25" hasCustomPrompt="1"/>
          </p:nvPr>
        </p:nvSpPr>
        <p:spPr bwMode="gray">
          <a:xfrm>
            <a:off x="404999" y="2416701"/>
            <a:ext cx="2051285" cy="1455502"/>
          </a:xfrm>
        </p:spPr>
        <p:txBody>
          <a:bodyPr anchor="b"/>
          <a:lstStyle>
            <a:lvl1pPr marL="0" indent="0" algn="r">
              <a:lnSpc>
                <a:spcPct val="90000"/>
              </a:lnSpc>
              <a:spcAft>
                <a:spcPts val="0"/>
              </a:spcAft>
              <a:buNone/>
              <a:defRPr sz="2100" b="1">
                <a:solidFill>
                  <a:schemeClr val="bg1"/>
                </a:solidFill>
              </a:defRPr>
            </a:lvl1pPr>
            <a:lvl2pPr marL="337534" indent="0">
              <a:buNone/>
              <a:defRPr/>
            </a:lvl2pPr>
          </a:lstStyle>
          <a:p>
            <a:pPr lvl="0"/>
            <a:r>
              <a:rPr lang="de-DE" dirty="0"/>
              <a:t>Vorname</a:t>
            </a:r>
            <a:br>
              <a:rPr lang="de-DE" dirty="0"/>
            </a:br>
            <a:r>
              <a:rPr lang="de-DE" dirty="0"/>
              <a:t>Name</a:t>
            </a:r>
          </a:p>
        </p:txBody>
      </p:sp>
      <p:sp>
        <p:nvSpPr>
          <p:cNvPr id="6" name="Inhaltsplatzhalter 5">
            <a:extLst>
              <a:ext uri="{FF2B5EF4-FFF2-40B4-BE49-F238E27FC236}">
                <a16:creationId xmlns:a16="http://schemas.microsoft.com/office/drawing/2014/main" id="{65EC5C56-A765-0E06-D36F-50384CD028AE}"/>
              </a:ext>
            </a:extLst>
          </p:cNvPr>
          <p:cNvSpPr>
            <a:spLocks noGrp="1"/>
          </p:cNvSpPr>
          <p:nvPr>
            <p:ph sz="quarter" idx="17" hasCustomPrompt="1"/>
          </p:nvPr>
        </p:nvSpPr>
        <p:spPr bwMode="gray">
          <a:xfrm>
            <a:off x="4959000" y="1728000"/>
            <a:ext cx="378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oAutofit/>
          </a:bodyPr>
          <a:lstStyle>
            <a:lvl1pPr marL="0" indent="0">
              <a:buNone/>
              <a:defRPr/>
            </a:lvl1pPr>
          </a:lstStyle>
          <a:p>
            <a:pPr lvl="0"/>
            <a:r>
              <a:rPr lang="de-DE" dirty="0"/>
              <a:t>Kontaktinformationen</a:t>
            </a:r>
          </a:p>
        </p:txBody>
      </p:sp>
      <p:sp>
        <p:nvSpPr>
          <p:cNvPr id="11" name="Textplatzhalter 17">
            <a:extLst>
              <a:ext uri="{FF2B5EF4-FFF2-40B4-BE49-F238E27FC236}">
                <a16:creationId xmlns:a16="http://schemas.microsoft.com/office/drawing/2014/main" id="{8D5297E8-DEC3-392B-D124-F7461870075F}"/>
              </a:ext>
            </a:extLst>
          </p:cNvPr>
          <p:cNvSpPr>
            <a:spLocks noGrp="1"/>
          </p:cNvSpPr>
          <p:nvPr>
            <p:ph type="body" sz="quarter" idx="26" hasCustomPrompt="1"/>
          </p:nvPr>
        </p:nvSpPr>
        <p:spPr bwMode="gray">
          <a:xfrm>
            <a:off x="404999" y="4189436"/>
            <a:ext cx="2051285" cy="205157"/>
          </a:xfrm>
        </p:spPr>
        <p:txBody>
          <a:bodyPr anchor="b"/>
          <a:lstStyle>
            <a:lvl1pPr marL="0" indent="0" algn="r">
              <a:lnSpc>
                <a:spcPct val="90000"/>
              </a:lnSpc>
              <a:buNone/>
              <a:defRPr sz="1050" b="0" cap="all" spc="225" baseline="0">
                <a:solidFill>
                  <a:schemeClr val="bg1"/>
                </a:solidFill>
              </a:defRPr>
            </a:lvl1pPr>
            <a:lvl2pPr marL="337534" indent="0">
              <a:buNone/>
              <a:defRPr/>
            </a:lvl2pPr>
          </a:lstStyle>
          <a:p>
            <a:pPr lvl="0"/>
            <a:r>
              <a:rPr lang="de-DE" dirty="0"/>
              <a:t>Position</a:t>
            </a:r>
          </a:p>
        </p:txBody>
      </p:sp>
      <p:cxnSp>
        <p:nvCxnSpPr>
          <p:cNvPr id="12" name="Straight Connector 8">
            <a:extLst>
              <a:ext uri="{FF2B5EF4-FFF2-40B4-BE49-F238E27FC236}">
                <a16:creationId xmlns:a16="http://schemas.microsoft.com/office/drawing/2014/main" id="{53F48132-47AB-A60C-FB01-A8FE1F4603AA}"/>
              </a:ext>
            </a:extLst>
          </p:cNvPr>
          <p:cNvCxnSpPr>
            <a:cxnSpLocks/>
          </p:cNvCxnSpPr>
          <p:nvPr userDrawn="1"/>
        </p:nvCxnSpPr>
        <p:spPr bwMode="gray">
          <a:xfrm>
            <a:off x="2017409" y="4019556"/>
            <a:ext cx="424878"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Bildplatzhalter 3">
            <a:extLst>
              <a:ext uri="{FF2B5EF4-FFF2-40B4-BE49-F238E27FC236}">
                <a16:creationId xmlns:a16="http://schemas.microsoft.com/office/drawing/2014/main" id="{4DFEB9E2-1B56-034C-EB6D-B500E55EAD4B}"/>
              </a:ext>
            </a:extLst>
          </p:cNvPr>
          <p:cNvSpPr>
            <a:spLocks noGrp="1" noChangeAspect="1"/>
          </p:cNvSpPr>
          <p:nvPr>
            <p:ph type="pic" sz="quarter" idx="27"/>
          </p:nvPr>
        </p:nvSpPr>
        <p:spPr bwMode="gray">
          <a:xfrm>
            <a:off x="2830559" y="2772358"/>
            <a:ext cx="2051285" cy="2051285"/>
          </a:xfrm>
          <a:prstGeom prst="ellipse">
            <a:avLst/>
          </a:prstGeom>
          <a:solidFill>
            <a:schemeClr val="bg1"/>
          </a:solidFill>
          <a:ln w="63500">
            <a:solidFill>
              <a:schemeClr val="bg1"/>
            </a:solidFill>
          </a:ln>
        </p:spPr>
        <p:txBody>
          <a:bodyPr wrap="square">
            <a:noAutofit/>
          </a:bodyPr>
          <a:lstStyle>
            <a:lvl1pPr marL="0" indent="0" algn="ctr">
              <a:buNone/>
              <a:defRPr sz="1000" b="1"/>
            </a:lvl1pPr>
          </a:lstStyle>
          <a:p>
            <a:r>
              <a:rPr lang="de-DE" dirty="0"/>
              <a:t>Bild durch Klicken auf Symbol hinzufügen</a:t>
            </a:r>
          </a:p>
        </p:txBody>
      </p:sp>
      <p:sp>
        <p:nvSpPr>
          <p:cNvPr id="10" name="Subtitle">
            <a:extLst>
              <a:ext uri="{FF2B5EF4-FFF2-40B4-BE49-F238E27FC236}">
                <a16:creationId xmlns:a16="http://schemas.microsoft.com/office/drawing/2014/main" id="{E0463DFF-67B6-5F0E-7CAA-45471787D35C}"/>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20" name="Titel">
            <a:extLst>
              <a:ext uri="{FF2B5EF4-FFF2-40B4-BE49-F238E27FC236}">
                <a16:creationId xmlns:a16="http://schemas.microsoft.com/office/drawing/2014/main" id="{97A4AA27-8DC1-5A7F-B480-09C00861B118}"/>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7758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ontakt (hell)">
    <p:bg bwMode="gray">
      <p:bgPr>
        <a:solidFill>
          <a:schemeClr val="bg1"/>
        </a:solidFill>
        <a:effectLst/>
      </p:bgPr>
    </p:bg>
    <p:spTree>
      <p:nvGrpSpPr>
        <p:cNvPr id="1" name=""/>
        <p:cNvGrpSpPr/>
        <p:nvPr/>
      </p:nvGrpSpPr>
      <p:grpSpPr>
        <a:xfrm>
          <a:off x="0" y="0"/>
          <a:ext cx="0" cy="0"/>
          <a:chOff x="0" y="0"/>
          <a:chExt cx="0" cy="0"/>
        </a:xfrm>
      </p:grpSpPr>
      <p:sp>
        <p:nvSpPr>
          <p:cNvPr id="3" name="Freeform: Shape 8">
            <a:extLst>
              <a:ext uri="{FF2B5EF4-FFF2-40B4-BE49-F238E27FC236}">
                <a16:creationId xmlns:a16="http://schemas.microsoft.com/office/drawing/2014/main" id="{CCEE7978-7699-B52A-77FC-D85109D161BD}"/>
              </a:ext>
            </a:extLst>
          </p:cNvPr>
          <p:cNvSpPr/>
          <p:nvPr userDrawn="1"/>
        </p:nvSpPr>
        <p:spPr bwMode="gray">
          <a:xfrm>
            <a:off x="-565784" y="1728000"/>
            <a:ext cx="4311308" cy="4140000"/>
          </a:xfrm>
          <a:prstGeom prst="roundRect">
            <a:avLst>
              <a:gd name="adj" fmla="val 948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35E49B10-2C99-FD42-B7F3-221A7B0067D3}"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2" name="Textplatzhalter 5">
            <a:extLst>
              <a:ext uri="{FF2B5EF4-FFF2-40B4-BE49-F238E27FC236}">
                <a16:creationId xmlns:a16="http://schemas.microsoft.com/office/drawing/2014/main" id="{232CE0CD-5802-9B2B-4432-3C6EFA497752}"/>
              </a:ext>
            </a:extLst>
          </p:cNvPr>
          <p:cNvSpPr>
            <a:spLocks noGrp="1"/>
          </p:cNvSpPr>
          <p:nvPr>
            <p:ph type="body" sz="quarter" idx="18" hasCustomPrompt="1"/>
          </p:nvPr>
        </p:nvSpPr>
        <p:spPr bwMode="gray">
          <a:xfrm>
            <a:off x="405000" y="6020548"/>
            <a:ext cx="8334000" cy="288000"/>
          </a:xfrm>
        </p:spPr>
        <p:txBody>
          <a:bodyPr anchor="b"/>
          <a:lstStyle>
            <a:lvl1pPr marL="0" indent="0">
              <a:spcAft>
                <a:spcPts val="300"/>
              </a:spcAft>
              <a:buNone/>
              <a:defRPr sz="800"/>
            </a:lvl1pPr>
          </a:lstStyle>
          <a:p>
            <a:pPr lvl="0"/>
            <a:r>
              <a:rPr lang="de-DE" dirty="0"/>
              <a:t>Quellen:</a:t>
            </a:r>
          </a:p>
        </p:txBody>
      </p:sp>
      <p:sp>
        <p:nvSpPr>
          <p:cNvPr id="5" name="Textplatzhalter 17">
            <a:extLst>
              <a:ext uri="{FF2B5EF4-FFF2-40B4-BE49-F238E27FC236}">
                <a16:creationId xmlns:a16="http://schemas.microsoft.com/office/drawing/2014/main" id="{5C7467CB-1367-4047-CDBD-574130AC8C2A}"/>
              </a:ext>
            </a:extLst>
          </p:cNvPr>
          <p:cNvSpPr>
            <a:spLocks noGrp="1"/>
          </p:cNvSpPr>
          <p:nvPr>
            <p:ph type="body" sz="quarter" idx="25" hasCustomPrompt="1"/>
          </p:nvPr>
        </p:nvSpPr>
        <p:spPr bwMode="gray">
          <a:xfrm>
            <a:off x="404999" y="2416701"/>
            <a:ext cx="2051285" cy="1455502"/>
          </a:xfrm>
        </p:spPr>
        <p:txBody>
          <a:bodyPr anchor="b"/>
          <a:lstStyle>
            <a:lvl1pPr marL="0" indent="0" algn="r">
              <a:lnSpc>
                <a:spcPct val="90000"/>
              </a:lnSpc>
              <a:spcAft>
                <a:spcPts val="0"/>
              </a:spcAft>
              <a:buNone/>
              <a:defRPr sz="2100" b="1">
                <a:solidFill>
                  <a:schemeClr val="tx1"/>
                </a:solidFill>
              </a:defRPr>
            </a:lvl1pPr>
            <a:lvl2pPr marL="337534" indent="0">
              <a:buNone/>
              <a:defRPr/>
            </a:lvl2pPr>
          </a:lstStyle>
          <a:p>
            <a:pPr lvl="0"/>
            <a:r>
              <a:rPr lang="de-DE" dirty="0"/>
              <a:t>Vorname</a:t>
            </a:r>
            <a:br>
              <a:rPr lang="de-DE" dirty="0"/>
            </a:br>
            <a:r>
              <a:rPr lang="de-DE" dirty="0"/>
              <a:t>Name</a:t>
            </a:r>
          </a:p>
        </p:txBody>
      </p:sp>
      <p:sp>
        <p:nvSpPr>
          <p:cNvPr id="6" name="Inhaltsplatzhalter 5">
            <a:extLst>
              <a:ext uri="{FF2B5EF4-FFF2-40B4-BE49-F238E27FC236}">
                <a16:creationId xmlns:a16="http://schemas.microsoft.com/office/drawing/2014/main" id="{65EC5C56-A765-0E06-D36F-50384CD028AE}"/>
              </a:ext>
            </a:extLst>
          </p:cNvPr>
          <p:cNvSpPr>
            <a:spLocks noGrp="1"/>
          </p:cNvSpPr>
          <p:nvPr>
            <p:ph sz="quarter" idx="17" hasCustomPrompt="1"/>
          </p:nvPr>
        </p:nvSpPr>
        <p:spPr bwMode="gray">
          <a:xfrm>
            <a:off x="4959000" y="1728000"/>
            <a:ext cx="3780000" cy="4140000"/>
          </a:xfrm>
          <a:custGeom>
            <a:avLst/>
            <a:gdLst>
              <a:gd name="connsiteX0" fmla="*/ 0 w 11520000"/>
              <a:gd name="connsiteY0" fmla="*/ 0 h 4298400"/>
              <a:gd name="connsiteX1" fmla="*/ 11520000 w 11520000"/>
              <a:gd name="connsiteY1" fmla="*/ 0 h 4298400"/>
              <a:gd name="connsiteX2" fmla="*/ 11520000 w 11520000"/>
              <a:gd name="connsiteY2" fmla="*/ 4298400 h 4298400"/>
              <a:gd name="connsiteX3" fmla="*/ 0 w 11520000"/>
              <a:gd name="connsiteY3" fmla="*/ 4298400 h 4298400"/>
            </a:gdLst>
            <a:ahLst/>
            <a:cxnLst>
              <a:cxn ang="0">
                <a:pos x="connsiteX0" y="connsiteY0"/>
              </a:cxn>
              <a:cxn ang="0">
                <a:pos x="connsiteX1" y="connsiteY1"/>
              </a:cxn>
              <a:cxn ang="0">
                <a:pos x="connsiteX2" y="connsiteY2"/>
              </a:cxn>
              <a:cxn ang="0">
                <a:pos x="connsiteX3" y="connsiteY3"/>
              </a:cxn>
            </a:cxnLst>
            <a:rect l="l" t="t" r="r" b="b"/>
            <a:pathLst>
              <a:path w="11520000" h="4298400">
                <a:moveTo>
                  <a:pt x="0" y="0"/>
                </a:moveTo>
                <a:lnTo>
                  <a:pt x="11520000" y="0"/>
                </a:lnTo>
                <a:lnTo>
                  <a:pt x="11520000" y="4298400"/>
                </a:lnTo>
                <a:lnTo>
                  <a:pt x="0" y="4298400"/>
                </a:lnTo>
                <a:close/>
              </a:path>
            </a:pathLst>
          </a:custGeom>
        </p:spPr>
        <p:txBody>
          <a:bodyPr wrap="square" anchor="ctr">
            <a:noAutofit/>
          </a:bodyPr>
          <a:lstStyle>
            <a:lvl1pPr marL="0" indent="0">
              <a:buNone/>
              <a:defRPr/>
            </a:lvl1pPr>
          </a:lstStyle>
          <a:p>
            <a:pPr lvl="0"/>
            <a:r>
              <a:rPr lang="de-DE" dirty="0"/>
              <a:t>Kontaktinformationen</a:t>
            </a:r>
          </a:p>
        </p:txBody>
      </p:sp>
      <p:sp>
        <p:nvSpPr>
          <p:cNvPr id="11" name="Textplatzhalter 17">
            <a:extLst>
              <a:ext uri="{FF2B5EF4-FFF2-40B4-BE49-F238E27FC236}">
                <a16:creationId xmlns:a16="http://schemas.microsoft.com/office/drawing/2014/main" id="{8D5297E8-DEC3-392B-D124-F7461870075F}"/>
              </a:ext>
            </a:extLst>
          </p:cNvPr>
          <p:cNvSpPr>
            <a:spLocks noGrp="1"/>
          </p:cNvSpPr>
          <p:nvPr>
            <p:ph type="body" sz="quarter" idx="26" hasCustomPrompt="1"/>
          </p:nvPr>
        </p:nvSpPr>
        <p:spPr bwMode="gray">
          <a:xfrm>
            <a:off x="404999" y="4189436"/>
            <a:ext cx="2051285" cy="205157"/>
          </a:xfrm>
        </p:spPr>
        <p:txBody>
          <a:bodyPr anchor="b"/>
          <a:lstStyle>
            <a:lvl1pPr marL="0" indent="0" algn="r">
              <a:lnSpc>
                <a:spcPct val="90000"/>
              </a:lnSpc>
              <a:buNone/>
              <a:defRPr sz="1050" b="0" cap="all" spc="225" baseline="0">
                <a:solidFill>
                  <a:schemeClr val="tx1"/>
                </a:solidFill>
              </a:defRPr>
            </a:lvl1pPr>
            <a:lvl2pPr marL="337534" indent="0">
              <a:buNone/>
              <a:defRPr/>
            </a:lvl2pPr>
          </a:lstStyle>
          <a:p>
            <a:pPr lvl="0"/>
            <a:r>
              <a:rPr lang="de-DE" dirty="0"/>
              <a:t>Position</a:t>
            </a:r>
          </a:p>
        </p:txBody>
      </p:sp>
      <p:cxnSp>
        <p:nvCxnSpPr>
          <p:cNvPr id="12" name="Straight Connector 8">
            <a:extLst>
              <a:ext uri="{FF2B5EF4-FFF2-40B4-BE49-F238E27FC236}">
                <a16:creationId xmlns:a16="http://schemas.microsoft.com/office/drawing/2014/main" id="{53F48132-47AB-A60C-FB01-A8FE1F4603AA}"/>
              </a:ext>
            </a:extLst>
          </p:cNvPr>
          <p:cNvCxnSpPr>
            <a:cxnSpLocks/>
          </p:cNvCxnSpPr>
          <p:nvPr userDrawn="1"/>
        </p:nvCxnSpPr>
        <p:spPr bwMode="gray">
          <a:xfrm>
            <a:off x="2017409" y="4019556"/>
            <a:ext cx="424878"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A0D31560-33FD-C814-E5F0-505D3A50F60C}"/>
              </a:ext>
            </a:extLst>
          </p:cNvPr>
          <p:cNvSpPr txBox="1"/>
          <p:nvPr userDrawn="1"/>
        </p:nvSpPr>
        <p:spPr bwMode="gray">
          <a:xfrm>
            <a:off x="9944100" y="2912533"/>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
        <p:nvSpPr>
          <p:cNvPr id="14" name="Bildplatzhalter 3">
            <a:extLst>
              <a:ext uri="{FF2B5EF4-FFF2-40B4-BE49-F238E27FC236}">
                <a16:creationId xmlns:a16="http://schemas.microsoft.com/office/drawing/2014/main" id="{F5C2A38A-966F-BFF1-F4DF-000D047FB27F}"/>
              </a:ext>
            </a:extLst>
          </p:cNvPr>
          <p:cNvSpPr>
            <a:spLocks noGrp="1" noChangeAspect="1"/>
          </p:cNvSpPr>
          <p:nvPr>
            <p:ph type="pic" sz="quarter" idx="27"/>
          </p:nvPr>
        </p:nvSpPr>
        <p:spPr bwMode="gray">
          <a:xfrm>
            <a:off x="2830559" y="2772358"/>
            <a:ext cx="2051285" cy="2051285"/>
          </a:xfrm>
          <a:prstGeom prst="ellipse">
            <a:avLst/>
          </a:prstGeom>
          <a:solidFill>
            <a:schemeClr val="bg1"/>
          </a:solidFill>
          <a:ln w="63500">
            <a:solidFill>
              <a:schemeClr val="bg1"/>
            </a:solidFill>
          </a:ln>
        </p:spPr>
        <p:txBody>
          <a:bodyPr wrap="square">
            <a:noAutofit/>
          </a:bodyPr>
          <a:lstStyle>
            <a:lvl1pPr marL="0" indent="0" algn="ctr">
              <a:buNone/>
              <a:defRPr sz="1000" b="1"/>
            </a:lvl1pPr>
          </a:lstStyle>
          <a:p>
            <a:r>
              <a:rPr lang="de-DE" dirty="0"/>
              <a:t>Bild durch Klicken auf Symbol hinzufügen</a:t>
            </a:r>
          </a:p>
        </p:txBody>
      </p:sp>
      <p:sp>
        <p:nvSpPr>
          <p:cNvPr id="10" name="Subtitle">
            <a:extLst>
              <a:ext uri="{FF2B5EF4-FFF2-40B4-BE49-F238E27FC236}">
                <a16:creationId xmlns:a16="http://schemas.microsoft.com/office/drawing/2014/main" id="{55741349-E182-86FF-295E-3F101678AEF6}"/>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16" name="Titel">
            <a:extLst>
              <a:ext uri="{FF2B5EF4-FFF2-40B4-BE49-F238E27FC236}">
                <a16:creationId xmlns:a16="http://schemas.microsoft.com/office/drawing/2014/main" id="{C22D7CCA-6FBA-8301-2D1A-2EB0591EA980}"/>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383708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 Titel ohne Bild">
    <p:bg bwMode="gray">
      <p:bgPr>
        <a:solidFill>
          <a:schemeClr val="bg1"/>
        </a:solidFill>
        <a:effectLst/>
      </p:bgPr>
    </p:bg>
    <p:spTree>
      <p:nvGrpSpPr>
        <p:cNvPr id="1" name=""/>
        <p:cNvGrpSpPr/>
        <p:nvPr/>
      </p:nvGrpSpPr>
      <p:grpSpPr>
        <a:xfrm>
          <a:off x="0" y="0"/>
          <a:ext cx="0" cy="0"/>
          <a:chOff x="0" y="0"/>
          <a:chExt cx="0" cy="0"/>
        </a:xfrm>
      </p:grpSpPr>
      <p:grpSp>
        <p:nvGrpSpPr>
          <p:cNvPr id="23" name="Gruppieren 22">
            <a:extLst>
              <a:ext uri="{FF2B5EF4-FFF2-40B4-BE49-F238E27FC236}">
                <a16:creationId xmlns:a16="http://schemas.microsoft.com/office/drawing/2014/main" id="{BB032E21-FB4E-0DC3-3C32-49B99B331537}"/>
              </a:ext>
            </a:extLst>
          </p:cNvPr>
          <p:cNvGrpSpPr/>
          <p:nvPr userDrawn="1"/>
        </p:nvGrpSpPr>
        <p:grpSpPr>
          <a:xfrm>
            <a:off x="4761252" y="3250157"/>
            <a:ext cx="4960660" cy="3174456"/>
            <a:chOff x="8135419" y="3611128"/>
            <a:chExt cx="4591587" cy="2938277"/>
          </a:xfrm>
        </p:grpSpPr>
        <p:sp>
          <p:nvSpPr>
            <p:cNvPr id="24" name="Abgerundetes Rechteck 23">
              <a:extLst>
                <a:ext uri="{FF2B5EF4-FFF2-40B4-BE49-F238E27FC236}">
                  <a16:creationId xmlns:a16="http://schemas.microsoft.com/office/drawing/2014/main" id="{D547E501-9ECA-3ACB-494A-99B8EC5F95D3}"/>
                </a:ext>
              </a:extLst>
            </p:cNvPr>
            <p:cNvSpPr/>
            <p:nvPr userDrawn="1"/>
          </p:nvSpPr>
          <p:spPr bwMode="gray">
            <a:xfrm rot="10800000">
              <a:off x="8135419" y="5748716"/>
              <a:ext cx="3262258" cy="8006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5" name="Träne 24">
              <a:extLst>
                <a:ext uri="{FF2B5EF4-FFF2-40B4-BE49-F238E27FC236}">
                  <a16:creationId xmlns:a16="http://schemas.microsoft.com/office/drawing/2014/main" id="{7537D8ED-FF8F-73BA-0FD6-E51BC30AE8F7}"/>
                </a:ext>
              </a:extLst>
            </p:cNvPr>
            <p:cNvSpPr/>
            <p:nvPr userDrawn="1"/>
          </p:nvSpPr>
          <p:spPr bwMode="gray">
            <a:xfrm rot="5400000">
              <a:off x="9799540" y="4948089"/>
              <a:ext cx="800693" cy="80056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6" name="Ecken des Rechtecks auf der gleichen Seite abrunden 25">
              <a:extLst>
                <a:ext uri="{FF2B5EF4-FFF2-40B4-BE49-F238E27FC236}">
                  <a16:creationId xmlns:a16="http://schemas.microsoft.com/office/drawing/2014/main" id="{7DB1E62E-9A50-4BD2-0836-F0344E532D15}"/>
                </a:ext>
              </a:extLst>
            </p:cNvPr>
            <p:cNvSpPr/>
            <p:nvPr userDrawn="1"/>
          </p:nvSpPr>
          <p:spPr bwMode="gray">
            <a:xfrm rot="5400000">
              <a:off x="10199822" y="4547678"/>
              <a:ext cx="1601386" cy="800693"/>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7" name="Freihandform 26">
              <a:extLst>
                <a:ext uri="{FF2B5EF4-FFF2-40B4-BE49-F238E27FC236}">
                  <a16:creationId xmlns:a16="http://schemas.microsoft.com/office/drawing/2014/main" id="{A53141FE-3CC2-458B-7AA7-833529D86899}"/>
                </a:ext>
              </a:extLst>
            </p:cNvPr>
            <p:cNvSpPr/>
            <p:nvPr userDrawn="1"/>
          </p:nvSpPr>
          <p:spPr bwMode="gray">
            <a:xfrm rot="10800000">
              <a:off x="11403920" y="3611128"/>
              <a:ext cx="800695" cy="1601391"/>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28" name="Träne 27">
              <a:extLst>
                <a:ext uri="{FF2B5EF4-FFF2-40B4-BE49-F238E27FC236}">
                  <a16:creationId xmlns:a16="http://schemas.microsoft.com/office/drawing/2014/main" id="{3599134E-5CCB-8962-1916-AF20676C5E8F}"/>
                </a:ext>
              </a:extLst>
            </p:cNvPr>
            <p:cNvSpPr/>
            <p:nvPr userDrawn="1"/>
          </p:nvSpPr>
          <p:spPr bwMode="gray">
            <a:xfrm rot="16200000">
              <a:off x="11403815" y="5226215"/>
              <a:ext cx="1323297" cy="132308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pic>
        <p:nvPicPr>
          <p:cNvPr id="7" name="Grafik 6">
            <a:extLst>
              <a:ext uri="{FF2B5EF4-FFF2-40B4-BE49-F238E27FC236}">
                <a16:creationId xmlns:a16="http://schemas.microsoft.com/office/drawing/2014/main" id="{9CF48C9F-F7F6-A28F-E4FA-4CBDC58DF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6483" y="275472"/>
            <a:ext cx="2595880" cy="680085"/>
          </a:xfrm>
          <a:prstGeom prst="rect">
            <a:avLst/>
          </a:prstGeom>
        </p:spPr>
      </p:pic>
      <p:sp>
        <p:nvSpPr>
          <p:cNvPr id="14" name="Textplatzhalter 5">
            <a:extLst>
              <a:ext uri="{FF2B5EF4-FFF2-40B4-BE49-F238E27FC236}">
                <a16:creationId xmlns:a16="http://schemas.microsoft.com/office/drawing/2014/main" id="{FD8B82BD-F66A-2631-7F10-8B19A537F481}"/>
              </a:ext>
            </a:extLst>
          </p:cNvPr>
          <p:cNvSpPr>
            <a:spLocks noGrp="1"/>
          </p:cNvSpPr>
          <p:nvPr>
            <p:ph type="body" sz="quarter" idx="16" hasCustomPrompt="1"/>
          </p:nvPr>
        </p:nvSpPr>
        <p:spPr bwMode="gray">
          <a:xfrm>
            <a:off x="405399" y="6245042"/>
            <a:ext cx="4889381" cy="179572"/>
          </a:xfrm>
        </p:spPr>
        <p:txBody>
          <a:bodyPr anchor="b"/>
          <a:lstStyle>
            <a:lvl1pPr marL="0" indent="0">
              <a:lnSpc>
                <a:spcPct val="90000"/>
              </a:lnSpc>
              <a:buNone/>
              <a:defRPr sz="800"/>
            </a:lvl1pPr>
          </a:lstStyle>
          <a:p>
            <a:pPr lvl="0"/>
            <a:r>
              <a:rPr lang="de-DE" dirty="0"/>
              <a:t>Optionaler Text</a:t>
            </a:r>
          </a:p>
        </p:txBody>
      </p:sp>
      <p:sp>
        <p:nvSpPr>
          <p:cNvPr id="15" name="Titel 2">
            <a:extLst>
              <a:ext uri="{FF2B5EF4-FFF2-40B4-BE49-F238E27FC236}">
                <a16:creationId xmlns:a16="http://schemas.microsoft.com/office/drawing/2014/main" id="{C2D81FD0-A1F8-C61B-9B4C-30D4839DB93E}"/>
              </a:ext>
            </a:extLst>
          </p:cNvPr>
          <p:cNvSpPr>
            <a:spLocks noGrp="1"/>
          </p:cNvSpPr>
          <p:nvPr>
            <p:ph type="title" hasCustomPrompt="1"/>
          </p:nvPr>
        </p:nvSpPr>
        <p:spPr bwMode="gray">
          <a:xfrm>
            <a:off x="405000" y="2069824"/>
            <a:ext cx="4301303" cy="1359176"/>
          </a:xfrm>
        </p:spPr>
        <p:txBody>
          <a:bodyPr/>
          <a:lstStyle>
            <a:lvl1pPr>
              <a:defRPr sz="4050" cap="all" spc="300" baseline="0"/>
            </a:lvl1pPr>
          </a:lstStyle>
          <a:p>
            <a:r>
              <a:rPr lang="de-DE" noProof="0" dirty="0"/>
              <a:t>Titel Ihrer Präsentation</a:t>
            </a:r>
          </a:p>
        </p:txBody>
      </p:sp>
      <p:cxnSp>
        <p:nvCxnSpPr>
          <p:cNvPr id="16" name="Straight Connector 8">
            <a:extLst>
              <a:ext uri="{FF2B5EF4-FFF2-40B4-BE49-F238E27FC236}">
                <a16:creationId xmlns:a16="http://schemas.microsoft.com/office/drawing/2014/main" id="{D6F64398-149D-02B8-7585-2FA55FE64C10}"/>
              </a:ext>
            </a:extLst>
          </p:cNvPr>
          <p:cNvCxnSpPr>
            <a:cxnSpLocks/>
          </p:cNvCxnSpPr>
          <p:nvPr userDrawn="1"/>
        </p:nvCxnSpPr>
        <p:spPr bwMode="gray">
          <a:xfrm>
            <a:off x="404999" y="4440992"/>
            <a:ext cx="144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platzhalter 5">
            <a:extLst>
              <a:ext uri="{FF2B5EF4-FFF2-40B4-BE49-F238E27FC236}">
                <a16:creationId xmlns:a16="http://schemas.microsoft.com/office/drawing/2014/main" id="{80D414D9-E9C1-426E-6CFE-8F703D3CB262}"/>
              </a:ext>
            </a:extLst>
          </p:cNvPr>
          <p:cNvSpPr>
            <a:spLocks noGrp="1"/>
          </p:cNvSpPr>
          <p:nvPr>
            <p:ph type="body" sz="quarter" idx="15" hasCustomPrompt="1"/>
          </p:nvPr>
        </p:nvSpPr>
        <p:spPr bwMode="gray">
          <a:xfrm>
            <a:off x="430292" y="3684084"/>
            <a:ext cx="4168139" cy="179572"/>
          </a:xfrm>
        </p:spPr>
        <p:txBody>
          <a:bodyPr/>
          <a:lstStyle>
            <a:lvl1pPr marL="0" indent="0">
              <a:lnSpc>
                <a:spcPct val="90000"/>
              </a:lnSpc>
              <a:buNone/>
              <a:defRPr/>
            </a:lvl1pPr>
          </a:lstStyle>
          <a:p>
            <a:pPr lvl="0"/>
            <a:r>
              <a:rPr lang="de-DE" dirty="0"/>
              <a:t>Zweite Headline</a:t>
            </a:r>
          </a:p>
        </p:txBody>
      </p:sp>
      <p:sp>
        <p:nvSpPr>
          <p:cNvPr id="18" name="Textplatzhalter 5">
            <a:extLst>
              <a:ext uri="{FF2B5EF4-FFF2-40B4-BE49-F238E27FC236}">
                <a16:creationId xmlns:a16="http://schemas.microsoft.com/office/drawing/2014/main" id="{250754C3-3EE2-CD75-25E0-34CADD8E4485}"/>
              </a:ext>
            </a:extLst>
          </p:cNvPr>
          <p:cNvSpPr>
            <a:spLocks noGrp="1"/>
          </p:cNvSpPr>
          <p:nvPr>
            <p:ph type="body" sz="quarter" idx="17" hasCustomPrompt="1"/>
          </p:nvPr>
        </p:nvSpPr>
        <p:spPr bwMode="gray">
          <a:xfrm>
            <a:off x="430292" y="4037360"/>
            <a:ext cx="4168139" cy="179572"/>
          </a:xfrm>
        </p:spPr>
        <p:txBody>
          <a:bodyPr/>
          <a:lstStyle>
            <a:lvl1pPr marL="0" indent="0">
              <a:lnSpc>
                <a:spcPct val="90000"/>
              </a:lnSpc>
              <a:buNone/>
              <a:defRPr/>
            </a:lvl1pPr>
          </a:lstStyle>
          <a:p>
            <a:pPr lvl="0"/>
            <a:r>
              <a:rPr lang="de-DE" dirty="0"/>
              <a:t>Optionaler Text</a:t>
            </a:r>
          </a:p>
        </p:txBody>
      </p:sp>
    </p:spTree>
    <p:extLst>
      <p:ext uri="{BB962C8B-B14F-4D97-AF65-F5344CB8AC3E}">
        <p14:creationId xmlns:p14="http://schemas.microsoft.com/office/powerpoint/2010/main" val="35524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 Schlussfolie mit Bild">
    <p:bg bwMode="gray">
      <p:bgPr>
        <a:solidFill>
          <a:schemeClr val="bg1"/>
        </a:solidFill>
        <a:effectLst/>
      </p:bgPr>
    </p:bg>
    <p:spTree>
      <p:nvGrpSpPr>
        <p:cNvPr id="1" name=""/>
        <p:cNvGrpSpPr/>
        <p:nvPr/>
      </p:nvGrpSpPr>
      <p:grpSpPr>
        <a:xfrm>
          <a:off x="0" y="0"/>
          <a:ext cx="0" cy="0"/>
          <a:chOff x="0" y="0"/>
          <a:chExt cx="0" cy="0"/>
        </a:xfrm>
      </p:grpSpPr>
      <p:sp>
        <p:nvSpPr>
          <p:cNvPr id="2" name="Freeform: Shape 8">
            <a:extLst>
              <a:ext uri="{FF2B5EF4-FFF2-40B4-BE49-F238E27FC236}">
                <a16:creationId xmlns:a16="http://schemas.microsoft.com/office/drawing/2014/main" id="{D75E8FF0-AC21-4C70-AB82-0080BE4B4A8F}"/>
              </a:ext>
            </a:extLst>
          </p:cNvPr>
          <p:cNvSpPr/>
          <p:nvPr userDrawn="1"/>
        </p:nvSpPr>
        <p:spPr bwMode="gray">
          <a:xfrm>
            <a:off x="1" y="-1"/>
            <a:ext cx="9143999" cy="685800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3086100" y="3158999"/>
            <a:ext cx="5648920" cy="800467"/>
          </a:xfrm>
        </p:spPr>
        <p:txBody>
          <a:bodyPr/>
          <a:lstStyle>
            <a:lvl1pPr algn="ctr">
              <a:defRPr sz="4950" cap="all" spc="300" baseline="0">
                <a:solidFill>
                  <a:schemeClr val="bg1"/>
                </a:solidFill>
              </a:defRPr>
            </a:lvl1pPr>
          </a:lstStyle>
          <a:p>
            <a:r>
              <a:rPr lang="de-DE" noProof="0" dirty="0"/>
              <a:t>Vielen Dank!</a:t>
            </a:r>
          </a:p>
        </p:txBody>
      </p:sp>
      <p:sp>
        <p:nvSpPr>
          <p:cNvPr id="19" name="Bildplatzhalter 18">
            <a:extLst>
              <a:ext uri="{FF2B5EF4-FFF2-40B4-BE49-F238E27FC236}">
                <a16:creationId xmlns:a16="http://schemas.microsoft.com/office/drawing/2014/main" id="{4B31FCDB-6D8B-D1BE-F764-A8408040FD70}"/>
              </a:ext>
            </a:extLst>
          </p:cNvPr>
          <p:cNvSpPr>
            <a:spLocks noGrp="1" noChangeAspect="1"/>
          </p:cNvSpPr>
          <p:nvPr>
            <p:ph type="pic" sz="quarter" idx="10"/>
          </p:nvPr>
        </p:nvSpPr>
        <p:spPr bwMode="gray">
          <a:xfrm>
            <a:off x="0" y="0"/>
            <a:ext cx="3086100" cy="6858000"/>
          </a:xfrm>
          <a:prstGeom prst="round1Rect">
            <a:avLst>
              <a:gd name="adj" fmla="val 11333"/>
            </a:avLst>
          </a:prstGeom>
          <a:solidFill>
            <a:schemeClr val="bg1"/>
          </a:solidFill>
        </p:spPr>
        <p:txBody>
          <a:bodyPr wrap="square">
            <a:noAutofit/>
          </a:bodyPr>
          <a:lstStyle>
            <a:lvl1pPr marL="0" indent="0" algn="ctr">
              <a:buNone/>
              <a:defRPr sz="750" b="1"/>
            </a:lvl1pPr>
          </a:lstStyle>
          <a:p>
            <a:r>
              <a:rPr lang="de-DE" dirty="0"/>
              <a:t>Bild durch Klicken auf Symbol hinzufügen</a:t>
            </a:r>
          </a:p>
        </p:txBody>
      </p:sp>
      <p:pic>
        <p:nvPicPr>
          <p:cNvPr id="5" name="Grafik 4">
            <a:extLst>
              <a:ext uri="{FF2B5EF4-FFF2-40B4-BE49-F238E27FC236}">
                <a16:creationId xmlns:a16="http://schemas.microsoft.com/office/drawing/2014/main" id="{5D08DB73-9790-4EE9-9C31-EDFA8E40CD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99517" y="272637"/>
            <a:ext cx="2595880" cy="680085"/>
          </a:xfrm>
          <a:prstGeom prst="rect">
            <a:avLst/>
          </a:prstGeom>
        </p:spPr>
      </p:pic>
    </p:spTree>
    <p:extLst>
      <p:ext uri="{BB962C8B-B14F-4D97-AF65-F5344CB8AC3E}">
        <p14:creationId xmlns:p14="http://schemas.microsoft.com/office/powerpoint/2010/main" val="176237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A Schlussfolie mit Bild">
    <p:bg bwMode="gray">
      <p:bgPr>
        <a:solidFill>
          <a:schemeClr val="bg1"/>
        </a:solidFill>
        <a:effectLst/>
      </p:bgPr>
    </p:bg>
    <p:spTree>
      <p:nvGrpSpPr>
        <p:cNvPr id="1" name=""/>
        <p:cNvGrpSpPr/>
        <p:nvPr/>
      </p:nvGrpSpPr>
      <p:grpSpPr>
        <a:xfrm>
          <a:off x="0" y="0"/>
          <a:ext cx="0" cy="0"/>
          <a:chOff x="0" y="0"/>
          <a:chExt cx="0" cy="0"/>
        </a:xfrm>
      </p:grpSpPr>
      <p:sp>
        <p:nvSpPr>
          <p:cNvPr id="2" name="Freeform: Shape 8">
            <a:extLst>
              <a:ext uri="{FF2B5EF4-FFF2-40B4-BE49-F238E27FC236}">
                <a16:creationId xmlns:a16="http://schemas.microsoft.com/office/drawing/2014/main" id="{D75E8FF0-AC21-4C70-AB82-0080BE4B4A8F}"/>
              </a:ext>
            </a:extLst>
          </p:cNvPr>
          <p:cNvSpPr/>
          <p:nvPr userDrawn="1"/>
        </p:nvSpPr>
        <p:spPr bwMode="gray">
          <a:xfrm>
            <a:off x="1" y="-1"/>
            <a:ext cx="9143999" cy="685800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3" name="Titel 2">
            <a:extLst>
              <a:ext uri="{FF2B5EF4-FFF2-40B4-BE49-F238E27FC236}">
                <a16:creationId xmlns:a16="http://schemas.microsoft.com/office/drawing/2014/main" id="{A4C192B0-715F-8C48-E81F-8C60D8AB064E}"/>
              </a:ext>
            </a:extLst>
          </p:cNvPr>
          <p:cNvSpPr>
            <a:spLocks noGrp="1"/>
          </p:cNvSpPr>
          <p:nvPr>
            <p:ph type="title" hasCustomPrompt="1"/>
          </p:nvPr>
        </p:nvSpPr>
        <p:spPr bwMode="gray">
          <a:xfrm>
            <a:off x="403623" y="2463317"/>
            <a:ext cx="8331398" cy="800467"/>
          </a:xfrm>
        </p:spPr>
        <p:txBody>
          <a:bodyPr/>
          <a:lstStyle>
            <a:lvl1pPr algn="ctr">
              <a:defRPr sz="4950" cap="all" spc="300" baseline="0">
                <a:solidFill>
                  <a:schemeClr val="bg1"/>
                </a:solidFill>
              </a:defRPr>
            </a:lvl1pPr>
          </a:lstStyle>
          <a:p>
            <a:r>
              <a:rPr lang="de-DE" noProof="0" dirty="0"/>
              <a:t>Vielen Dank!</a:t>
            </a:r>
          </a:p>
        </p:txBody>
      </p:sp>
      <p:pic>
        <p:nvPicPr>
          <p:cNvPr id="5" name="Grafik 4">
            <a:extLst>
              <a:ext uri="{FF2B5EF4-FFF2-40B4-BE49-F238E27FC236}">
                <a16:creationId xmlns:a16="http://schemas.microsoft.com/office/drawing/2014/main" id="{79947213-D869-60D1-ED73-9013BF1FA17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1713"/>
          <a:stretch/>
        </p:blipFill>
        <p:spPr>
          <a:xfrm>
            <a:off x="-400101" y="-744536"/>
            <a:ext cx="9938845" cy="6800850"/>
          </a:xfrm>
          <a:prstGeom prst="rect">
            <a:avLst/>
          </a:prstGeom>
        </p:spPr>
      </p:pic>
      <p:sp>
        <p:nvSpPr>
          <p:cNvPr id="4" name="Textplatzhalter 5">
            <a:extLst>
              <a:ext uri="{FF2B5EF4-FFF2-40B4-BE49-F238E27FC236}">
                <a16:creationId xmlns:a16="http://schemas.microsoft.com/office/drawing/2014/main" id="{EB40A096-0222-4359-B8C1-A087B4E83538}"/>
              </a:ext>
            </a:extLst>
          </p:cNvPr>
          <p:cNvSpPr>
            <a:spLocks noGrp="1"/>
          </p:cNvSpPr>
          <p:nvPr>
            <p:ph type="body" sz="quarter" idx="14" hasCustomPrompt="1"/>
          </p:nvPr>
        </p:nvSpPr>
        <p:spPr bwMode="gray">
          <a:xfrm>
            <a:off x="1377235" y="4590251"/>
            <a:ext cx="6384174" cy="1834363"/>
          </a:xfrm>
        </p:spPr>
        <p:txBody>
          <a:bodyPr numCol="2" spcCol="180000"/>
          <a:lstStyle>
            <a:lvl1pPr marL="0" indent="0">
              <a:lnSpc>
                <a:spcPct val="100000"/>
              </a:lnSpc>
              <a:buNone/>
              <a:defRPr>
                <a:solidFill>
                  <a:schemeClr val="bg1"/>
                </a:solidFill>
              </a:defRPr>
            </a:lvl1pPr>
          </a:lstStyle>
          <a:p>
            <a:pPr lvl="0"/>
            <a:r>
              <a:rPr lang="de-DE" dirty="0"/>
              <a:t>Kontakt</a:t>
            </a:r>
          </a:p>
        </p:txBody>
      </p:sp>
    </p:spTree>
    <p:extLst>
      <p:ext uri="{BB962C8B-B14F-4D97-AF65-F5344CB8AC3E}">
        <p14:creationId xmlns:p14="http://schemas.microsoft.com/office/powerpoint/2010/main" val="77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 Schlussfolie mit Bild">
    <p:bg bwMode="gray">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0"/>
            <a:ext cx="9144000"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2828224"/>
            <a:ext cx="8334000" cy="540000"/>
          </a:xfrm>
        </p:spPr>
        <p:txBody>
          <a:bodyPr/>
          <a:lstStyle>
            <a:lvl1pPr>
              <a:defRPr sz="3600" cap="all" spc="300" baseline="0">
                <a:solidFill>
                  <a:schemeClr val="bg1"/>
                </a:solidFill>
              </a:defRPr>
            </a:lvl1pPr>
          </a:lstStyle>
          <a:p>
            <a:r>
              <a:rPr lang="de-DE" noProof="0" dirty="0"/>
              <a:t>Vielen Dank!</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000" y="3747975"/>
            <a:ext cx="5940000" cy="814769"/>
          </a:xfrm>
        </p:spPr>
        <p:txBody>
          <a:bodyPr numCol="2" spcCol="180000"/>
          <a:lstStyle>
            <a:lvl1pPr marL="0" indent="0">
              <a:lnSpc>
                <a:spcPct val="100000"/>
              </a:lnSpc>
              <a:buNone/>
              <a:defRPr>
                <a:solidFill>
                  <a:schemeClr val="bg1"/>
                </a:solidFill>
              </a:defRPr>
            </a:lvl1pPr>
          </a:lstStyle>
          <a:p>
            <a:pPr lvl="0"/>
            <a:r>
              <a:rPr lang="de-DE" dirty="0"/>
              <a:t>Kontakt</a:t>
            </a:r>
          </a:p>
        </p:txBody>
      </p:sp>
      <p:cxnSp>
        <p:nvCxnSpPr>
          <p:cNvPr id="14" name="Straight Connector 8">
            <a:extLst>
              <a:ext uri="{FF2B5EF4-FFF2-40B4-BE49-F238E27FC236}">
                <a16:creationId xmlns:a16="http://schemas.microsoft.com/office/drawing/2014/main" id="{0279CD82-D7B5-B4BD-FFEA-8D9C31107A79}"/>
              </a:ext>
            </a:extLst>
          </p:cNvPr>
          <p:cNvCxnSpPr>
            <a:cxnSpLocks/>
          </p:cNvCxnSpPr>
          <p:nvPr userDrawn="1"/>
        </p:nvCxnSpPr>
        <p:spPr bwMode="gray">
          <a:xfrm>
            <a:off x="404999" y="3554185"/>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4F0290EB-8E5E-4D11-1633-4CD99343E38C}"/>
              </a:ext>
            </a:extLst>
          </p:cNvPr>
          <p:cNvGrpSpPr/>
          <p:nvPr userDrawn="1"/>
        </p:nvGrpSpPr>
        <p:grpSpPr>
          <a:xfrm>
            <a:off x="5558932" y="3294570"/>
            <a:ext cx="4177596" cy="3174456"/>
            <a:chOff x="8860223" y="3611128"/>
            <a:chExt cx="3866783" cy="2938277"/>
          </a:xfrm>
        </p:grpSpPr>
        <p:sp>
          <p:nvSpPr>
            <p:cNvPr id="18" name="Abgerundetes Rechteck 17">
              <a:extLst>
                <a:ext uri="{FF2B5EF4-FFF2-40B4-BE49-F238E27FC236}">
                  <a16:creationId xmlns:a16="http://schemas.microsoft.com/office/drawing/2014/main" id="{CCE625F6-993E-C157-6C7C-7F99F457A376}"/>
                </a:ext>
              </a:extLst>
            </p:cNvPr>
            <p:cNvSpPr/>
            <p:nvPr userDrawn="1"/>
          </p:nvSpPr>
          <p:spPr bwMode="gray">
            <a:xfrm rot="10800000">
              <a:off x="8860223" y="5748716"/>
              <a:ext cx="2537455" cy="800688"/>
            </a:xfrm>
            <a:prstGeom prst="roundRect">
              <a:avLst>
                <a:gd name="adj" fmla="val 50000"/>
              </a:avLst>
            </a:prstGeom>
            <a:solidFill>
              <a:schemeClr val="accent1">
                <a:lumMod val="60000"/>
                <a:lumOff val="40000"/>
                <a:alpha val="8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9" name="Träne 18">
              <a:extLst>
                <a:ext uri="{FF2B5EF4-FFF2-40B4-BE49-F238E27FC236}">
                  <a16:creationId xmlns:a16="http://schemas.microsoft.com/office/drawing/2014/main" id="{A983C864-7DC5-24C7-3350-5E7E88589FA6}"/>
                </a:ext>
              </a:extLst>
            </p:cNvPr>
            <p:cNvSpPr/>
            <p:nvPr userDrawn="1"/>
          </p:nvSpPr>
          <p:spPr bwMode="gray">
            <a:xfrm rot="5400000">
              <a:off x="9799540" y="4948089"/>
              <a:ext cx="800693" cy="80056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0" name="Ecken des Rechtecks auf der gleichen Seite abrunden 19">
              <a:extLst>
                <a:ext uri="{FF2B5EF4-FFF2-40B4-BE49-F238E27FC236}">
                  <a16:creationId xmlns:a16="http://schemas.microsoft.com/office/drawing/2014/main" id="{30467276-CF1D-5E33-F8F8-5F7997E63107}"/>
                </a:ext>
              </a:extLst>
            </p:cNvPr>
            <p:cNvSpPr/>
            <p:nvPr userDrawn="1"/>
          </p:nvSpPr>
          <p:spPr bwMode="gray">
            <a:xfrm rot="5400000">
              <a:off x="10199822" y="4547678"/>
              <a:ext cx="1601386" cy="800693"/>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1" name="Freihandform 20">
              <a:extLst>
                <a:ext uri="{FF2B5EF4-FFF2-40B4-BE49-F238E27FC236}">
                  <a16:creationId xmlns:a16="http://schemas.microsoft.com/office/drawing/2014/main" id="{BC936A65-253A-2CEC-65DF-E2567A766119}"/>
                </a:ext>
              </a:extLst>
            </p:cNvPr>
            <p:cNvSpPr/>
            <p:nvPr userDrawn="1"/>
          </p:nvSpPr>
          <p:spPr bwMode="gray">
            <a:xfrm rot="10800000">
              <a:off x="11403920" y="3611128"/>
              <a:ext cx="800695" cy="1601391"/>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22" name="Träne 21">
              <a:extLst>
                <a:ext uri="{FF2B5EF4-FFF2-40B4-BE49-F238E27FC236}">
                  <a16:creationId xmlns:a16="http://schemas.microsoft.com/office/drawing/2014/main" id="{3B9E927B-ECA4-892D-2889-FF65133846EA}"/>
                </a:ext>
              </a:extLst>
            </p:cNvPr>
            <p:cNvSpPr/>
            <p:nvPr userDrawn="1"/>
          </p:nvSpPr>
          <p:spPr bwMode="gray">
            <a:xfrm rot="16200000">
              <a:off x="11403815" y="5226215"/>
              <a:ext cx="1323297" cy="132308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pic>
        <p:nvPicPr>
          <p:cNvPr id="3" name="Grafik 2">
            <a:extLst>
              <a:ext uri="{FF2B5EF4-FFF2-40B4-BE49-F238E27FC236}">
                <a16:creationId xmlns:a16="http://schemas.microsoft.com/office/drawing/2014/main" id="{DA73907E-73BD-6742-FCC7-CF7F807C2B1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99517" y="272637"/>
            <a:ext cx="2595880" cy="680085"/>
          </a:xfrm>
          <a:prstGeom prst="rect">
            <a:avLst/>
          </a:prstGeom>
        </p:spPr>
      </p:pic>
    </p:spTree>
    <p:extLst>
      <p:ext uri="{BB962C8B-B14F-4D97-AF65-F5344CB8AC3E}">
        <p14:creationId xmlns:p14="http://schemas.microsoft.com/office/powerpoint/2010/main" val="40164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B Schlussfolie mit Bild">
    <p:bg bwMode="gray">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0"/>
            <a:ext cx="9144000"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3632678"/>
            <a:ext cx="3332610" cy="540000"/>
          </a:xfrm>
        </p:spPr>
        <p:txBody>
          <a:bodyPr/>
          <a:lstStyle>
            <a:lvl1pPr>
              <a:defRPr sz="3600" cap="all" spc="300" baseline="0">
                <a:solidFill>
                  <a:schemeClr val="bg1"/>
                </a:solidFill>
              </a:defRPr>
            </a:lvl1pPr>
          </a:lstStyle>
          <a:p>
            <a:r>
              <a:rPr lang="de-DE" noProof="0" dirty="0"/>
              <a:t>Vielen Dank!</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000" y="4577565"/>
            <a:ext cx="3332610" cy="1834363"/>
          </a:xfrm>
        </p:spPr>
        <p:txBody>
          <a:bodyPr numCol="2" spcCol="180000"/>
          <a:lstStyle>
            <a:lvl1pPr marL="0" indent="0">
              <a:lnSpc>
                <a:spcPct val="100000"/>
              </a:lnSpc>
              <a:buNone/>
              <a:defRPr>
                <a:solidFill>
                  <a:schemeClr val="bg1"/>
                </a:solidFill>
              </a:defRPr>
            </a:lvl1pPr>
          </a:lstStyle>
          <a:p>
            <a:pPr lvl="0"/>
            <a:r>
              <a:rPr lang="de-DE" dirty="0"/>
              <a:t>Kontakt</a:t>
            </a:r>
          </a:p>
        </p:txBody>
      </p:sp>
      <p:sp>
        <p:nvSpPr>
          <p:cNvPr id="14" name="Textfeld 13">
            <a:extLst>
              <a:ext uri="{FF2B5EF4-FFF2-40B4-BE49-F238E27FC236}">
                <a16:creationId xmlns:a16="http://schemas.microsoft.com/office/drawing/2014/main" id="{83BC872C-E930-8323-51C9-B62CF1825BB1}"/>
              </a:ext>
            </a:extLst>
          </p:cNvPr>
          <p:cNvSpPr txBox="1"/>
          <p:nvPr userDrawn="1"/>
        </p:nvSpPr>
        <p:spPr bwMode="gray">
          <a:xfrm>
            <a:off x="-1260158" y="3783330"/>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
        <p:nvSpPr>
          <p:cNvPr id="13" name="Bildplatzhalter 4">
            <a:extLst>
              <a:ext uri="{FF2B5EF4-FFF2-40B4-BE49-F238E27FC236}">
                <a16:creationId xmlns:a16="http://schemas.microsoft.com/office/drawing/2014/main" id="{119890DA-C7A0-28BC-B13E-47DDB6EC3D8B}"/>
              </a:ext>
            </a:extLst>
          </p:cNvPr>
          <p:cNvSpPr>
            <a:spLocks noGrp="1" noChangeAspect="1"/>
          </p:cNvSpPr>
          <p:nvPr>
            <p:ph type="pic" sz="quarter" idx="10"/>
          </p:nvPr>
        </p:nvSpPr>
        <p:spPr bwMode="gray">
          <a:xfrm>
            <a:off x="4877753" y="1727200"/>
            <a:ext cx="4669870" cy="4697410"/>
          </a:xfrm>
          <a:prstGeom prst="round2DiagRect">
            <a:avLst>
              <a:gd name="adj1" fmla="val 12052"/>
              <a:gd name="adj2" fmla="val 0"/>
            </a:avLst>
          </a:prstGeom>
          <a:solidFill>
            <a:schemeClr val="bg1"/>
          </a:solidFill>
        </p:spPr>
        <p:txBody>
          <a:bodyPr wrap="square">
            <a:noAutofit/>
          </a:bodyPr>
          <a:lstStyle>
            <a:lvl1pPr marL="0" indent="0" algn="ctr">
              <a:buNone/>
              <a:defRPr sz="750" b="1"/>
            </a:lvl1pPr>
          </a:lstStyle>
          <a:p>
            <a:r>
              <a:rPr lang="de-DE" dirty="0"/>
              <a:t>Bild durch Klicken auf Symbol hinzufügen</a:t>
            </a:r>
          </a:p>
        </p:txBody>
      </p:sp>
      <p:sp>
        <p:nvSpPr>
          <p:cNvPr id="17" name="Textfeld 16">
            <a:extLst>
              <a:ext uri="{FF2B5EF4-FFF2-40B4-BE49-F238E27FC236}">
                <a16:creationId xmlns:a16="http://schemas.microsoft.com/office/drawing/2014/main" id="{03AC8B43-C251-10CD-A5FD-4B5C3F81067F}"/>
              </a:ext>
            </a:extLst>
          </p:cNvPr>
          <p:cNvSpPr txBox="1"/>
          <p:nvPr userDrawn="1"/>
        </p:nvSpPr>
        <p:spPr bwMode="gray">
          <a:xfrm>
            <a:off x="-1895302" y="3142211"/>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cxnSp>
        <p:nvCxnSpPr>
          <p:cNvPr id="15" name="Straight Connector 8">
            <a:extLst>
              <a:ext uri="{FF2B5EF4-FFF2-40B4-BE49-F238E27FC236}">
                <a16:creationId xmlns:a16="http://schemas.microsoft.com/office/drawing/2014/main" id="{B5640A00-A2A3-0A60-9BDC-33B6C7672ADA}"/>
              </a:ext>
            </a:extLst>
          </p:cNvPr>
          <p:cNvCxnSpPr>
            <a:cxnSpLocks/>
          </p:cNvCxnSpPr>
          <p:nvPr userDrawn="1"/>
        </p:nvCxnSpPr>
        <p:spPr bwMode="gray">
          <a:xfrm>
            <a:off x="404999" y="4358639"/>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uppieren 17">
            <a:extLst>
              <a:ext uri="{FF2B5EF4-FFF2-40B4-BE49-F238E27FC236}">
                <a16:creationId xmlns:a16="http://schemas.microsoft.com/office/drawing/2014/main" id="{A482E307-9379-F511-B2DD-CBB32BFBC3F7}"/>
              </a:ext>
            </a:extLst>
          </p:cNvPr>
          <p:cNvGrpSpPr/>
          <p:nvPr userDrawn="1"/>
        </p:nvGrpSpPr>
        <p:grpSpPr>
          <a:xfrm rot="5400000" flipH="1">
            <a:off x="-64246" y="-643043"/>
            <a:ext cx="4337797" cy="3132967"/>
            <a:chOff x="8235924" y="3649527"/>
            <a:chExt cx="4015066" cy="2899876"/>
          </a:xfrm>
        </p:grpSpPr>
        <p:sp>
          <p:nvSpPr>
            <p:cNvPr id="19" name="Abgerundetes Rechteck 18">
              <a:extLst>
                <a:ext uri="{FF2B5EF4-FFF2-40B4-BE49-F238E27FC236}">
                  <a16:creationId xmlns:a16="http://schemas.microsoft.com/office/drawing/2014/main" id="{71FCBE68-5C38-68AF-DEC9-4E000CDB02F7}"/>
                </a:ext>
              </a:extLst>
            </p:cNvPr>
            <p:cNvSpPr/>
            <p:nvPr userDrawn="1"/>
          </p:nvSpPr>
          <p:spPr bwMode="gray">
            <a:xfrm rot="10800000">
              <a:off x="8235924" y="5748715"/>
              <a:ext cx="4015066" cy="800688"/>
            </a:xfrm>
            <a:prstGeom prst="roundRect">
              <a:avLst>
                <a:gd name="adj" fmla="val 50000"/>
              </a:avLst>
            </a:prstGeom>
            <a:solidFill>
              <a:schemeClr val="accent1">
                <a:lumMod val="60000"/>
                <a:lumOff val="40000"/>
                <a:alpha val="8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0" name="Träne 19">
              <a:extLst>
                <a:ext uri="{FF2B5EF4-FFF2-40B4-BE49-F238E27FC236}">
                  <a16:creationId xmlns:a16="http://schemas.microsoft.com/office/drawing/2014/main" id="{465E614D-6561-E85A-A760-2305E1CBA5DE}"/>
                </a:ext>
              </a:extLst>
            </p:cNvPr>
            <p:cNvSpPr/>
            <p:nvPr userDrawn="1"/>
          </p:nvSpPr>
          <p:spPr bwMode="gray">
            <a:xfrm rot="5400000">
              <a:off x="8812971" y="4948090"/>
              <a:ext cx="800693" cy="800564"/>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1" name="Ecken des Rechtecks auf der gleichen Seite abrunden 20">
              <a:extLst>
                <a:ext uri="{FF2B5EF4-FFF2-40B4-BE49-F238E27FC236}">
                  <a16:creationId xmlns:a16="http://schemas.microsoft.com/office/drawing/2014/main" id="{333EBE21-92A8-FF3C-FA8C-A5B7403704C9}"/>
                </a:ext>
              </a:extLst>
            </p:cNvPr>
            <p:cNvSpPr/>
            <p:nvPr userDrawn="1"/>
          </p:nvSpPr>
          <p:spPr bwMode="gray">
            <a:xfrm rot="5400000">
              <a:off x="8964351" y="4298777"/>
              <a:ext cx="2099190" cy="800693"/>
            </a:xfrm>
            <a:prstGeom prst="round2SameRect">
              <a:avLst>
                <a:gd name="adj1" fmla="val 4867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2" name="Oval 21">
              <a:extLst>
                <a:ext uri="{FF2B5EF4-FFF2-40B4-BE49-F238E27FC236}">
                  <a16:creationId xmlns:a16="http://schemas.microsoft.com/office/drawing/2014/main" id="{9D72B305-3C46-A9D9-8EF5-71DD938378E5}"/>
                </a:ext>
              </a:extLst>
            </p:cNvPr>
            <p:cNvSpPr/>
            <p:nvPr userDrawn="1"/>
          </p:nvSpPr>
          <p:spPr bwMode="gray">
            <a:xfrm rot="5400000">
              <a:off x="10416078" y="3649634"/>
              <a:ext cx="1323297" cy="1323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pic>
        <p:nvPicPr>
          <p:cNvPr id="3" name="Grafik 2">
            <a:extLst>
              <a:ext uri="{FF2B5EF4-FFF2-40B4-BE49-F238E27FC236}">
                <a16:creationId xmlns:a16="http://schemas.microsoft.com/office/drawing/2014/main" id="{5846C212-2028-0A4B-B2B4-A6AA907126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99517" y="272637"/>
            <a:ext cx="2595880" cy="680085"/>
          </a:xfrm>
          <a:prstGeom prst="rect">
            <a:avLst/>
          </a:prstGeom>
        </p:spPr>
      </p:pic>
    </p:spTree>
    <p:extLst>
      <p:ext uri="{BB962C8B-B14F-4D97-AF65-F5344CB8AC3E}">
        <p14:creationId xmlns:p14="http://schemas.microsoft.com/office/powerpoint/2010/main" val="75399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 Titel mit Bild">
    <p:bg bwMode="gray">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0"/>
            <a:ext cx="9144000"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10" name="Bildplatzhalter 9">
            <a:extLst>
              <a:ext uri="{FF2B5EF4-FFF2-40B4-BE49-F238E27FC236}">
                <a16:creationId xmlns:a16="http://schemas.microsoft.com/office/drawing/2014/main" id="{F7AE79DB-B38F-747A-A640-5409A704D9A4}"/>
              </a:ext>
            </a:extLst>
          </p:cNvPr>
          <p:cNvSpPr>
            <a:spLocks noGrp="1" noChangeAspect="1"/>
          </p:cNvSpPr>
          <p:nvPr>
            <p:ph type="pic" sz="quarter" idx="10"/>
          </p:nvPr>
        </p:nvSpPr>
        <p:spPr bwMode="gray">
          <a:xfrm>
            <a:off x="1" y="1244140"/>
            <a:ext cx="8738600" cy="3307824"/>
          </a:xfrm>
          <a:custGeom>
            <a:avLst/>
            <a:gdLst>
              <a:gd name="connsiteX0" fmla="*/ 0 w 11655425"/>
              <a:gd name="connsiteY0" fmla="*/ 0 h 4120164"/>
              <a:gd name="connsiteX1" fmla="*/ 9595343 w 11655425"/>
              <a:gd name="connsiteY1" fmla="*/ 0 h 4120164"/>
              <a:gd name="connsiteX2" fmla="*/ 11655425 w 11655425"/>
              <a:gd name="connsiteY2" fmla="*/ 2060082 h 4120164"/>
              <a:gd name="connsiteX3" fmla="*/ 9595343 w 11655425"/>
              <a:gd name="connsiteY3" fmla="*/ 4120164 h 4120164"/>
              <a:gd name="connsiteX4" fmla="*/ 0 w 11655425"/>
              <a:gd name="connsiteY4" fmla="*/ 4120164 h 4120164"/>
              <a:gd name="connsiteX0" fmla="*/ 0 w 11655425"/>
              <a:gd name="connsiteY0" fmla="*/ 0 h 4120164"/>
              <a:gd name="connsiteX1" fmla="*/ 9595343 w 11655425"/>
              <a:gd name="connsiteY1" fmla="*/ 0 h 4120164"/>
              <a:gd name="connsiteX2" fmla="*/ 11655425 w 11655425"/>
              <a:gd name="connsiteY2" fmla="*/ 2060082 h 4120164"/>
              <a:gd name="connsiteX3" fmla="*/ 9595343 w 11655425"/>
              <a:gd name="connsiteY3" fmla="*/ 4120164 h 4120164"/>
              <a:gd name="connsiteX4" fmla="*/ 0 w 11655425"/>
              <a:gd name="connsiteY4" fmla="*/ 4120164 h 4120164"/>
              <a:gd name="connsiteX5" fmla="*/ 0 w 11655425"/>
              <a:gd name="connsiteY5" fmla="*/ 0 h 412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5425" h="4120164">
                <a:moveTo>
                  <a:pt x="0" y="0"/>
                </a:moveTo>
                <a:lnTo>
                  <a:pt x="9595343" y="0"/>
                </a:lnTo>
                <a:cubicBezTo>
                  <a:pt x="10733095" y="0"/>
                  <a:pt x="11655425" y="648137"/>
                  <a:pt x="11655425" y="2060082"/>
                </a:cubicBezTo>
                <a:cubicBezTo>
                  <a:pt x="11655425" y="3472027"/>
                  <a:pt x="10733095" y="4120164"/>
                  <a:pt x="9595343" y="4120164"/>
                </a:cubicBezTo>
                <a:lnTo>
                  <a:pt x="0" y="4120164"/>
                </a:lnTo>
                <a:lnTo>
                  <a:pt x="0" y="0"/>
                </a:lnTo>
                <a:close/>
              </a:path>
            </a:pathLst>
          </a:custGeom>
          <a:noFill/>
        </p:spPr>
        <p:txBody>
          <a:bodyPr wrap="square">
            <a:noAutofit/>
          </a:bodyPr>
          <a:lstStyle>
            <a:lvl1pPr marL="0" indent="0" algn="ctr">
              <a:buNone/>
              <a:defRPr sz="750" b="1"/>
            </a:lvl1pPr>
          </a:lstStyle>
          <a:p>
            <a:r>
              <a:rPr lang="de-DE" dirty="0"/>
              <a:t>Bild durch Klicken auf Symbol hinzufügen</a:t>
            </a:r>
          </a:p>
        </p:txBody>
      </p:sp>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4903319"/>
            <a:ext cx="8334000" cy="540000"/>
          </a:xfrm>
        </p:spPr>
        <p:txBody>
          <a:bodyPr/>
          <a:lstStyle>
            <a:lvl1pPr>
              <a:defRPr sz="3000" cap="all" spc="300" baseline="0">
                <a:solidFill>
                  <a:schemeClr val="bg1"/>
                </a:solidFill>
              </a:defRPr>
            </a:lvl1pPr>
          </a:lstStyle>
          <a:p>
            <a:r>
              <a:rPr lang="de-DE" noProof="0" dirty="0"/>
              <a:t>Titel Ihrer Präsentation</a:t>
            </a:r>
          </a:p>
        </p:txBody>
      </p:sp>
      <p:sp>
        <p:nvSpPr>
          <p:cNvPr id="7" name="Subtitle">
            <a:extLst>
              <a:ext uri="{FF2B5EF4-FFF2-40B4-BE49-F238E27FC236}">
                <a16:creationId xmlns:a16="http://schemas.microsoft.com/office/drawing/2014/main" id="{362BF01A-CFEB-6B22-A676-8F3EBA6A6A60}"/>
              </a:ext>
            </a:extLst>
          </p:cNvPr>
          <p:cNvSpPr>
            <a:spLocks noGrp="1"/>
          </p:cNvSpPr>
          <p:nvPr>
            <p:ph type="body" sz="quarter" idx="13" hasCustomPrompt="1"/>
          </p:nvPr>
        </p:nvSpPr>
        <p:spPr bwMode="gray">
          <a:xfrm>
            <a:off x="405000" y="5495200"/>
            <a:ext cx="8334000" cy="360000"/>
          </a:xfrm>
        </p:spPr>
        <p:txBody>
          <a:bodyPr/>
          <a:lstStyle>
            <a:lvl1pPr marL="0" indent="0">
              <a:lnSpc>
                <a:spcPct val="90000"/>
              </a:lnSpc>
              <a:spcAft>
                <a:spcPts val="0"/>
              </a:spcAft>
              <a:buNone/>
              <a:defRPr sz="1650" baseline="0">
                <a:solidFill>
                  <a:schemeClr val="bg1"/>
                </a:solidFill>
              </a:defRPr>
            </a:lvl1pPr>
          </a:lstStyle>
          <a:p>
            <a:pPr lvl="0"/>
            <a:r>
              <a:rPr lang="de-DE" noProof="0" dirty="0"/>
              <a:t>Zweite Headline</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398" y="6220043"/>
            <a:ext cx="8333204" cy="216000"/>
          </a:xfrm>
        </p:spPr>
        <p:txBody>
          <a:bodyPr anchor="b"/>
          <a:lstStyle>
            <a:lvl1pPr marL="0" indent="0">
              <a:lnSpc>
                <a:spcPct val="90000"/>
              </a:lnSpc>
              <a:buNone/>
              <a:defRPr sz="800">
                <a:solidFill>
                  <a:schemeClr val="bg1"/>
                </a:solidFill>
              </a:defRPr>
            </a:lvl1pPr>
          </a:lstStyle>
          <a:p>
            <a:pPr lvl="0"/>
            <a:r>
              <a:rPr lang="de-DE" dirty="0"/>
              <a:t>Optionaler Text</a:t>
            </a:r>
          </a:p>
        </p:txBody>
      </p:sp>
      <p:cxnSp>
        <p:nvCxnSpPr>
          <p:cNvPr id="4" name="Straight Connector 8">
            <a:extLst>
              <a:ext uri="{FF2B5EF4-FFF2-40B4-BE49-F238E27FC236}">
                <a16:creationId xmlns:a16="http://schemas.microsoft.com/office/drawing/2014/main" id="{777E5226-D6C8-D9EF-323B-B8ECA75A87A2}"/>
              </a:ext>
            </a:extLst>
          </p:cNvPr>
          <p:cNvCxnSpPr>
            <a:cxnSpLocks/>
          </p:cNvCxnSpPr>
          <p:nvPr userDrawn="1"/>
        </p:nvCxnSpPr>
        <p:spPr bwMode="gray">
          <a:xfrm>
            <a:off x="404999" y="6026253"/>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4131C2EE-CC92-5C80-3D04-797B2E06D3D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299517" y="272637"/>
            <a:ext cx="2595880" cy="680085"/>
          </a:xfrm>
          <a:prstGeom prst="rect">
            <a:avLst/>
          </a:prstGeom>
        </p:spPr>
      </p:pic>
      <p:sp>
        <p:nvSpPr>
          <p:cNvPr id="3" name="Textfeld 2">
            <a:extLst>
              <a:ext uri="{FF2B5EF4-FFF2-40B4-BE49-F238E27FC236}">
                <a16:creationId xmlns:a16="http://schemas.microsoft.com/office/drawing/2014/main" id="{B348D33A-28D2-1270-1C9F-8E1A27545DF5}"/>
              </a:ext>
            </a:extLst>
          </p:cNvPr>
          <p:cNvSpPr txBox="1"/>
          <p:nvPr userDrawn="1"/>
        </p:nvSpPr>
        <p:spPr bwMode="gray">
          <a:xfrm>
            <a:off x="9568070" y="2902226"/>
            <a:ext cx="0" cy="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endParaRPr lang="de-DE" dirty="0"/>
          </a:p>
        </p:txBody>
      </p:sp>
    </p:spTree>
    <p:extLst>
      <p:ext uri="{BB962C8B-B14F-4D97-AF65-F5344CB8AC3E}">
        <p14:creationId xmlns:p14="http://schemas.microsoft.com/office/powerpoint/2010/main" val="177779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 Titel mit Bild">
    <p:bg bwMode="gray">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0"/>
            <a:ext cx="9144000"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10" name="Bildplatzhalter 9">
            <a:extLst>
              <a:ext uri="{FF2B5EF4-FFF2-40B4-BE49-F238E27FC236}">
                <a16:creationId xmlns:a16="http://schemas.microsoft.com/office/drawing/2014/main" id="{F7AE79DB-B38F-747A-A640-5409A704D9A4}"/>
              </a:ext>
            </a:extLst>
          </p:cNvPr>
          <p:cNvSpPr>
            <a:spLocks noGrp="1" noChangeAspect="1"/>
          </p:cNvSpPr>
          <p:nvPr>
            <p:ph type="pic" sz="quarter" idx="10"/>
          </p:nvPr>
        </p:nvSpPr>
        <p:spPr bwMode="gray">
          <a:xfrm>
            <a:off x="1" y="0"/>
            <a:ext cx="9143999" cy="4539786"/>
          </a:xfrm>
          <a:prstGeom prst="rect">
            <a:avLst/>
          </a:prstGeom>
          <a:noFill/>
        </p:spPr>
        <p:txBody>
          <a:bodyPr wrap="square">
            <a:noAutofit/>
          </a:bodyPr>
          <a:lstStyle>
            <a:lvl1pPr marL="0" indent="0" algn="ctr">
              <a:buNone/>
              <a:defRPr sz="750" b="1"/>
            </a:lvl1pPr>
          </a:lstStyle>
          <a:p>
            <a:r>
              <a:rPr lang="de-DE" dirty="0"/>
              <a:t>Bild durch Klicken auf Symbol hinzufügen</a:t>
            </a:r>
          </a:p>
        </p:txBody>
      </p:sp>
      <p:sp>
        <p:nvSpPr>
          <p:cNvPr id="2" name="Textplatzhalter 5">
            <a:extLst>
              <a:ext uri="{FF2B5EF4-FFF2-40B4-BE49-F238E27FC236}">
                <a16:creationId xmlns:a16="http://schemas.microsoft.com/office/drawing/2014/main" id="{E70F9551-02CD-8F88-E645-DFA4AFA73DD8}"/>
              </a:ext>
            </a:extLst>
          </p:cNvPr>
          <p:cNvSpPr>
            <a:spLocks noGrp="1"/>
          </p:cNvSpPr>
          <p:nvPr>
            <p:ph type="body" sz="quarter" idx="14" hasCustomPrompt="1"/>
          </p:nvPr>
        </p:nvSpPr>
        <p:spPr bwMode="gray">
          <a:xfrm>
            <a:off x="405398" y="6220043"/>
            <a:ext cx="8333204" cy="216000"/>
          </a:xfrm>
        </p:spPr>
        <p:txBody>
          <a:bodyPr anchor="b"/>
          <a:lstStyle>
            <a:lvl1pPr marL="0" indent="0">
              <a:lnSpc>
                <a:spcPct val="90000"/>
              </a:lnSpc>
              <a:buNone/>
              <a:defRPr sz="800">
                <a:solidFill>
                  <a:schemeClr val="bg1"/>
                </a:solidFill>
              </a:defRPr>
            </a:lvl1pPr>
          </a:lstStyle>
          <a:p>
            <a:pPr lvl="0"/>
            <a:r>
              <a:rPr lang="de-DE" dirty="0"/>
              <a:t>Optionaler Text</a:t>
            </a:r>
          </a:p>
        </p:txBody>
      </p:sp>
      <p:cxnSp>
        <p:nvCxnSpPr>
          <p:cNvPr id="8" name="Straight Connector 8">
            <a:extLst>
              <a:ext uri="{FF2B5EF4-FFF2-40B4-BE49-F238E27FC236}">
                <a16:creationId xmlns:a16="http://schemas.microsoft.com/office/drawing/2014/main" id="{376DE688-3D7D-921B-78CF-AECA23B3D05E}"/>
              </a:ext>
            </a:extLst>
          </p:cNvPr>
          <p:cNvCxnSpPr>
            <a:cxnSpLocks/>
          </p:cNvCxnSpPr>
          <p:nvPr userDrawn="1"/>
        </p:nvCxnSpPr>
        <p:spPr bwMode="gray">
          <a:xfrm>
            <a:off x="404999" y="6026253"/>
            <a:ext cx="1440000" cy="0"/>
          </a:xfrm>
          <a:prstGeom prst="line">
            <a:avLst/>
          </a:prstGeom>
          <a:ln w="38100" cap="rnd" cmpd="sng">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uppieren 22">
            <a:extLst>
              <a:ext uri="{FF2B5EF4-FFF2-40B4-BE49-F238E27FC236}">
                <a16:creationId xmlns:a16="http://schemas.microsoft.com/office/drawing/2014/main" id="{4D44E881-D9AD-EDCE-50F7-4C2F7CCACFBE}"/>
              </a:ext>
            </a:extLst>
          </p:cNvPr>
          <p:cNvGrpSpPr>
            <a:grpSpLocks noChangeAspect="1"/>
          </p:cNvGrpSpPr>
          <p:nvPr userDrawn="1"/>
        </p:nvGrpSpPr>
        <p:grpSpPr>
          <a:xfrm>
            <a:off x="5717377" y="2160981"/>
            <a:ext cx="3426623" cy="2402084"/>
            <a:chOff x="7582680" y="1972513"/>
            <a:chExt cx="4621936" cy="3240006"/>
          </a:xfrm>
        </p:grpSpPr>
        <p:sp>
          <p:nvSpPr>
            <p:cNvPr id="24" name="Abgerundetes Rechteck 23">
              <a:extLst>
                <a:ext uri="{FF2B5EF4-FFF2-40B4-BE49-F238E27FC236}">
                  <a16:creationId xmlns:a16="http://schemas.microsoft.com/office/drawing/2014/main" id="{523D12DD-2980-C65C-6BA1-9E0E5ADDF3C2}"/>
                </a:ext>
              </a:extLst>
            </p:cNvPr>
            <p:cNvSpPr/>
            <p:nvPr userDrawn="1"/>
          </p:nvSpPr>
          <p:spPr bwMode="gray">
            <a:xfrm rot="10800000">
              <a:off x="7582680" y="4132515"/>
              <a:ext cx="3630368" cy="1079993"/>
            </a:xfrm>
            <a:prstGeom prst="roundRect">
              <a:avLst>
                <a:gd name="adj" fmla="val 50000"/>
              </a:avLst>
            </a:prstGeom>
            <a:solidFill>
              <a:schemeClr val="accent1">
                <a:alpha val="8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5" name="Träne 24">
              <a:extLst>
                <a:ext uri="{FF2B5EF4-FFF2-40B4-BE49-F238E27FC236}">
                  <a16:creationId xmlns:a16="http://schemas.microsoft.com/office/drawing/2014/main" id="{819EB845-1404-BB13-4CA6-3A51E1DD7CB0}"/>
                </a:ext>
              </a:extLst>
            </p:cNvPr>
            <p:cNvSpPr/>
            <p:nvPr userDrawn="1"/>
          </p:nvSpPr>
          <p:spPr bwMode="gray">
            <a:xfrm rot="5400000">
              <a:off x="9053134" y="3052600"/>
              <a:ext cx="1080000" cy="1079826"/>
            </a:xfrm>
            <a:prstGeom prst="teardrop">
              <a:avLst>
                <a:gd name="adj" fmla="val 9939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6" name="Ecken des Rechtecks auf der gleichen Seite abrunden 25">
              <a:extLst>
                <a:ext uri="{FF2B5EF4-FFF2-40B4-BE49-F238E27FC236}">
                  <a16:creationId xmlns:a16="http://schemas.microsoft.com/office/drawing/2014/main" id="{F5158B7D-8CD2-1873-02E5-8498D8134F56}"/>
                </a:ext>
              </a:extLst>
            </p:cNvPr>
            <p:cNvSpPr/>
            <p:nvPr userDrawn="1"/>
          </p:nvSpPr>
          <p:spPr bwMode="gray">
            <a:xfrm rot="5400000">
              <a:off x="9593047" y="2512513"/>
              <a:ext cx="2160000" cy="1080000"/>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27" name="Freihandform 26">
              <a:extLst>
                <a:ext uri="{FF2B5EF4-FFF2-40B4-BE49-F238E27FC236}">
                  <a16:creationId xmlns:a16="http://schemas.microsoft.com/office/drawing/2014/main" id="{E2B9D56F-EBF8-7B19-C24F-9D81077F9889}"/>
                </a:ext>
              </a:extLst>
            </p:cNvPr>
            <p:cNvSpPr/>
            <p:nvPr userDrawn="1"/>
          </p:nvSpPr>
          <p:spPr bwMode="gray">
            <a:xfrm rot="10800000">
              <a:off x="11124613" y="3052513"/>
              <a:ext cx="1080003" cy="2160006"/>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grpSp>
      <p:pic>
        <p:nvPicPr>
          <p:cNvPr id="3" name="Grafik 2">
            <a:extLst>
              <a:ext uri="{FF2B5EF4-FFF2-40B4-BE49-F238E27FC236}">
                <a16:creationId xmlns:a16="http://schemas.microsoft.com/office/drawing/2014/main" id="{68CE8CF4-620A-6832-1524-716A4BC187E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4477" y="272637"/>
            <a:ext cx="2595880" cy="680085"/>
          </a:xfrm>
          <a:prstGeom prst="rect">
            <a:avLst/>
          </a:prstGeom>
        </p:spPr>
      </p:pic>
      <p:sp>
        <p:nvSpPr>
          <p:cNvPr id="14" name="Titel 2">
            <a:extLst>
              <a:ext uri="{FF2B5EF4-FFF2-40B4-BE49-F238E27FC236}">
                <a16:creationId xmlns:a16="http://schemas.microsoft.com/office/drawing/2014/main" id="{B41C0FA9-C929-EA63-135E-251ED04E4D5A}"/>
              </a:ext>
            </a:extLst>
          </p:cNvPr>
          <p:cNvSpPr>
            <a:spLocks noGrp="1"/>
          </p:cNvSpPr>
          <p:nvPr>
            <p:ph type="title" hasCustomPrompt="1"/>
          </p:nvPr>
        </p:nvSpPr>
        <p:spPr bwMode="gray">
          <a:xfrm>
            <a:off x="405000" y="4903319"/>
            <a:ext cx="8334000" cy="540000"/>
          </a:xfrm>
        </p:spPr>
        <p:txBody>
          <a:bodyPr/>
          <a:lstStyle>
            <a:lvl1pPr>
              <a:defRPr sz="3000" cap="all" spc="300" baseline="0">
                <a:solidFill>
                  <a:schemeClr val="bg1"/>
                </a:solidFill>
              </a:defRPr>
            </a:lvl1pPr>
          </a:lstStyle>
          <a:p>
            <a:r>
              <a:rPr lang="de-DE" noProof="0" dirty="0"/>
              <a:t>Titel Ihrer Präsentation</a:t>
            </a:r>
          </a:p>
        </p:txBody>
      </p:sp>
      <p:sp>
        <p:nvSpPr>
          <p:cNvPr id="15" name="Subtitle">
            <a:extLst>
              <a:ext uri="{FF2B5EF4-FFF2-40B4-BE49-F238E27FC236}">
                <a16:creationId xmlns:a16="http://schemas.microsoft.com/office/drawing/2014/main" id="{6B2D056F-9B8B-DD9D-E4FA-25DAA225042C}"/>
              </a:ext>
            </a:extLst>
          </p:cNvPr>
          <p:cNvSpPr>
            <a:spLocks noGrp="1"/>
          </p:cNvSpPr>
          <p:nvPr>
            <p:ph type="body" sz="quarter" idx="13" hasCustomPrompt="1"/>
          </p:nvPr>
        </p:nvSpPr>
        <p:spPr bwMode="gray">
          <a:xfrm>
            <a:off x="405000" y="5495200"/>
            <a:ext cx="8334000" cy="360000"/>
          </a:xfrm>
        </p:spPr>
        <p:txBody>
          <a:bodyPr/>
          <a:lstStyle>
            <a:lvl1pPr marL="0" indent="0">
              <a:lnSpc>
                <a:spcPct val="90000"/>
              </a:lnSpc>
              <a:spcAft>
                <a:spcPts val="0"/>
              </a:spcAft>
              <a:buNone/>
              <a:defRPr sz="1650" baseline="0">
                <a:solidFill>
                  <a:schemeClr val="bg1"/>
                </a:solidFill>
              </a:defRPr>
            </a:lvl1pPr>
          </a:lstStyle>
          <a:p>
            <a:pPr lvl="0"/>
            <a:r>
              <a:rPr lang="de-DE" noProof="0" dirty="0"/>
              <a:t>Zweite Headline</a:t>
            </a:r>
          </a:p>
        </p:txBody>
      </p:sp>
    </p:spTree>
    <p:extLst>
      <p:ext uri="{BB962C8B-B14F-4D97-AF65-F5344CB8AC3E}">
        <p14:creationId xmlns:p14="http://schemas.microsoft.com/office/powerpoint/2010/main" val="207041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 Titel mit Bild">
    <p:bg bwMode="gray">
      <p:bgPr>
        <a:solidFill>
          <a:schemeClr val="bg1"/>
        </a:solidFill>
        <a:effectLst/>
      </p:bgPr>
    </p:bg>
    <p:spTree>
      <p:nvGrpSpPr>
        <p:cNvPr id="1" name=""/>
        <p:cNvGrpSpPr/>
        <p:nvPr/>
      </p:nvGrpSpPr>
      <p:grpSpPr>
        <a:xfrm>
          <a:off x="0" y="0"/>
          <a:ext cx="0" cy="0"/>
          <a:chOff x="0" y="0"/>
          <a:chExt cx="0" cy="0"/>
        </a:xfrm>
      </p:grpSpPr>
      <p:sp>
        <p:nvSpPr>
          <p:cNvPr id="11" name="Freeform: Shape 8">
            <a:extLst>
              <a:ext uri="{FF2B5EF4-FFF2-40B4-BE49-F238E27FC236}">
                <a16:creationId xmlns:a16="http://schemas.microsoft.com/office/drawing/2014/main" id="{92D53527-3E46-4934-8A1A-A727D15859E9}"/>
              </a:ext>
            </a:extLst>
          </p:cNvPr>
          <p:cNvSpPr/>
          <p:nvPr userDrawn="1"/>
        </p:nvSpPr>
        <p:spPr bwMode="gray">
          <a:xfrm>
            <a:off x="0" y="0"/>
            <a:ext cx="9144000" cy="6858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solidFill>
                <a:schemeClr val="accent2"/>
              </a:solidFill>
            </a:endParaRPr>
          </a:p>
        </p:txBody>
      </p:sp>
      <p:sp>
        <p:nvSpPr>
          <p:cNvPr id="5" name="Titel 2">
            <a:extLst>
              <a:ext uri="{FF2B5EF4-FFF2-40B4-BE49-F238E27FC236}">
                <a16:creationId xmlns:a16="http://schemas.microsoft.com/office/drawing/2014/main" id="{5322EA7D-800B-36BF-687E-C8293EADAE3E}"/>
              </a:ext>
            </a:extLst>
          </p:cNvPr>
          <p:cNvSpPr>
            <a:spLocks noGrp="1"/>
          </p:cNvSpPr>
          <p:nvPr>
            <p:ph type="title" hasCustomPrompt="1"/>
          </p:nvPr>
        </p:nvSpPr>
        <p:spPr bwMode="gray">
          <a:xfrm>
            <a:off x="405000" y="2704989"/>
            <a:ext cx="4925858" cy="1672597"/>
          </a:xfrm>
        </p:spPr>
        <p:txBody>
          <a:bodyPr anchor="ctr"/>
          <a:lstStyle>
            <a:lvl1pPr>
              <a:defRPr sz="4050" cap="all" spc="300" baseline="0">
                <a:solidFill>
                  <a:schemeClr val="bg1"/>
                </a:solidFill>
              </a:defRPr>
            </a:lvl1pPr>
          </a:lstStyle>
          <a:p>
            <a:r>
              <a:rPr lang="de-DE" noProof="0" dirty="0"/>
              <a:t>Titel Ihrer Präsentation</a:t>
            </a:r>
          </a:p>
        </p:txBody>
      </p:sp>
      <p:sp>
        <p:nvSpPr>
          <p:cNvPr id="15" name="Textfeld 14">
            <a:extLst>
              <a:ext uri="{FF2B5EF4-FFF2-40B4-BE49-F238E27FC236}">
                <a16:creationId xmlns:a16="http://schemas.microsoft.com/office/drawing/2014/main" id="{D991C42C-1E58-51DB-7836-562E70393F2D}"/>
              </a:ext>
            </a:extLst>
          </p:cNvPr>
          <p:cNvSpPr txBox="1"/>
          <p:nvPr userDrawn="1"/>
        </p:nvSpPr>
        <p:spPr bwMode="gray">
          <a:xfrm>
            <a:off x="-714080" y="3421930"/>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sp>
        <p:nvSpPr>
          <p:cNvPr id="17" name="Textfeld 16">
            <a:extLst>
              <a:ext uri="{FF2B5EF4-FFF2-40B4-BE49-F238E27FC236}">
                <a16:creationId xmlns:a16="http://schemas.microsoft.com/office/drawing/2014/main" id="{07B12CCF-A3C3-A33B-006C-2625E501C68D}"/>
              </a:ext>
            </a:extLst>
          </p:cNvPr>
          <p:cNvSpPr txBox="1"/>
          <p:nvPr userDrawn="1"/>
        </p:nvSpPr>
        <p:spPr bwMode="gray">
          <a:xfrm>
            <a:off x="2269503" y="-707010"/>
            <a:ext cx="0" cy="0"/>
          </a:xfrm>
          <a:prstGeom prst="rect">
            <a:avLst/>
          </a:prstGeom>
          <a:noFill/>
        </p:spPr>
        <p:txBody>
          <a:bodyPr wrap="none" lIns="0" tIns="0" rIns="0" bIns="0" rtlCol="0">
            <a:noAutofit/>
          </a:bodyPr>
          <a:lstStyle/>
          <a:p>
            <a:pPr marL="214313" indent="-214313" algn="l">
              <a:lnSpc>
                <a:spcPct val="90000"/>
              </a:lnSpc>
              <a:spcAft>
                <a:spcPts val="750"/>
              </a:spcAft>
              <a:buClr>
                <a:schemeClr val="accent1"/>
              </a:buClr>
              <a:buFont typeface="Arial" panose="020B0604020202020204" pitchFamily="34" charset="0"/>
              <a:buChar char="•"/>
            </a:pPr>
            <a:endParaRPr lang="de-DE" sz="1350" dirty="0"/>
          </a:p>
        </p:txBody>
      </p:sp>
      <p:grpSp>
        <p:nvGrpSpPr>
          <p:cNvPr id="2" name="Gruppieren 1">
            <a:extLst>
              <a:ext uri="{FF2B5EF4-FFF2-40B4-BE49-F238E27FC236}">
                <a16:creationId xmlns:a16="http://schemas.microsoft.com/office/drawing/2014/main" id="{1ACA5EC9-DBFA-7D60-56DE-F6F89A8BA67D}"/>
              </a:ext>
            </a:extLst>
          </p:cNvPr>
          <p:cNvGrpSpPr/>
          <p:nvPr userDrawn="1"/>
        </p:nvGrpSpPr>
        <p:grpSpPr>
          <a:xfrm>
            <a:off x="-795" y="-5"/>
            <a:ext cx="2984900" cy="1979629"/>
            <a:chOff x="-1590" y="-5"/>
            <a:chExt cx="2984900" cy="1979629"/>
          </a:xfrm>
        </p:grpSpPr>
        <p:sp>
          <p:nvSpPr>
            <p:cNvPr id="3" name="Rechteck 2">
              <a:extLst>
                <a:ext uri="{FF2B5EF4-FFF2-40B4-BE49-F238E27FC236}">
                  <a16:creationId xmlns:a16="http://schemas.microsoft.com/office/drawing/2014/main" id="{7256CFDA-9A66-354B-EA86-E21419191BBE}"/>
                </a:ext>
              </a:extLst>
            </p:cNvPr>
            <p:cNvSpPr/>
            <p:nvPr userDrawn="1"/>
          </p:nvSpPr>
          <p:spPr bwMode="gray">
            <a:xfrm rot="10800000">
              <a:off x="961532" y="-3"/>
              <a:ext cx="1508289" cy="1004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4" name="Träne 3">
              <a:extLst>
                <a:ext uri="{FF2B5EF4-FFF2-40B4-BE49-F238E27FC236}">
                  <a16:creationId xmlns:a16="http://schemas.microsoft.com/office/drawing/2014/main" id="{63D27C24-CE9C-6484-1282-73A4D6D362AA}"/>
                </a:ext>
              </a:extLst>
            </p:cNvPr>
            <p:cNvSpPr/>
            <p:nvPr userDrawn="1"/>
          </p:nvSpPr>
          <p:spPr bwMode="gray">
            <a:xfrm rot="10800000">
              <a:off x="1978410" y="-2"/>
              <a:ext cx="1004900" cy="1004738"/>
            </a:xfrm>
            <a:prstGeom prst="teardrop">
              <a:avLst>
                <a:gd name="adj" fmla="val 993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6" name="Oval 5">
              <a:extLst>
                <a:ext uri="{FF2B5EF4-FFF2-40B4-BE49-F238E27FC236}">
                  <a16:creationId xmlns:a16="http://schemas.microsoft.com/office/drawing/2014/main" id="{1886F5A1-A32B-E85A-DE74-DAEFBBA77339}"/>
                </a:ext>
              </a:extLst>
            </p:cNvPr>
            <p:cNvSpPr/>
            <p:nvPr userDrawn="1"/>
          </p:nvSpPr>
          <p:spPr bwMode="gray">
            <a:xfrm rot="10800000">
              <a:off x="-1590" y="-5"/>
              <a:ext cx="1980000" cy="19796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sp>
        <p:nvSpPr>
          <p:cNvPr id="7" name="Ecken des Rechtecks auf der gleichen Seite abrunden 6">
            <a:extLst>
              <a:ext uri="{FF2B5EF4-FFF2-40B4-BE49-F238E27FC236}">
                <a16:creationId xmlns:a16="http://schemas.microsoft.com/office/drawing/2014/main" id="{47E8462C-4320-6A3A-D004-57FFAE1CA4F9}"/>
              </a:ext>
            </a:extLst>
          </p:cNvPr>
          <p:cNvSpPr/>
          <p:nvPr userDrawn="1"/>
        </p:nvSpPr>
        <p:spPr bwMode="gray">
          <a:xfrm rot="5400000">
            <a:off x="4030761" y="507081"/>
            <a:ext cx="1963393" cy="981697"/>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8" name="Freihandform 7">
            <a:extLst>
              <a:ext uri="{FF2B5EF4-FFF2-40B4-BE49-F238E27FC236}">
                <a16:creationId xmlns:a16="http://schemas.microsoft.com/office/drawing/2014/main" id="{2A71DB85-FE43-DBF5-0550-D999E201C0DC}"/>
              </a:ext>
            </a:extLst>
          </p:cNvPr>
          <p:cNvSpPr/>
          <p:nvPr userDrawn="1"/>
        </p:nvSpPr>
        <p:spPr bwMode="gray">
          <a:xfrm rot="10800000">
            <a:off x="4030197" y="999981"/>
            <a:ext cx="489821" cy="979643"/>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9" name="Abgerundetes Rechteck 8">
            <a:extLst>
              <a:ext uri="{FF2B5EF4-FFF2-40B4-BE49-F238E27FC236}">
                <a16:creationId xmlns:a16="http://schemas.microsoft.com/office/drawing/2014/main" id="{636C50CC-3B7E-BA9C-CF5C-85BE697C5EA3}"/>
              </a:ext>
            </a:extLst>
          </p:cNvPr>
          <p:cNvSpPr/>
          <p:nvPr userDrawn="1"/>
        </p:nvSpPr>
        <p:spPr bwMode="gray">
          <a:xfrm rot="10800000">
            <a:off x="5503306" y="999979"/>
            <a:ext cx="3123012" cy="979643"/>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0" name="Freihandform 9">
            <a:extLst>
              <a:ext uri="{FF2B5EF4-FFF2-40B4-BE49-F238E27FC236}">
                <a16:creationId xmlns:a16="http://schemas.microsoft.com/office/drawing/2014/main" id="{86A9AB3E-2CCB-A1B7-92BD-0EF4ABEAE03E}"/>
              </a:ext>
            </a:extLst>
          </p:cNvPr>
          <p:cNvSpPr/>
          <p:nvPr userDrawn="1"/>
        </p:nvSpPr>
        <p:spPr bwMode="gray">
          <a:xfrm rot="5400000">
            <a:off x="6137987" y="-496084"/>
            <a:ext cx="1012131" cy="1980000"/>
          </a:xfrm>
          <a:custGeom>
            <a:avLst/>
            <a:gdLst>
              <a:gd name="connsiteX0" fmla="*/ 0 w 540000"/>
              <a:gd name="connsiteY0" fmla="*/ 0 h 1080000"/>
              <a:gd name="connsiteX1" fmla="*/ 540000 w 540000"/>
              <a:gd name="connsiteY1" fmla="*/ 540000 h 1080000"/>
              <a:gd name="connsiteX2" fmla="*/ 0 w 540000"/>
              <a:gd name="connsiteY2" fmla="*/ 1080000 h 1080000"/>
            </a:gdLst>
            <a:ahLst/>
            <a:cxnLst>
              <a:cxn ang="0">
                <a:pos x="connsiteX0" y="connsiteY0"/>
              </a:cxn>
              <a:cxn ang="0">
                <a:pos x="connsiteX1" y="connsiteY1"/>
              </a:cxn>
              <a:cxn ang="0">
                <a:pos x="connsiteX2" y="connsiteY2"/>
              </a:cxn>
            </a:cxnLst>
            <a:rect l="l" t="t" r="r" b="b"/>
            <a:pathLst>
              <a:path w="540000" h="1080000">
                <a:moveTo>
                  <a:pt x="0" y="0"/>
                </a:moveTo>
                <a:cubicBezTo>
                  <a:pt x="298234" y="0"/>
                  <a:pt x="540000" y="241766"/>
                  <a:pt x="540000" y="540000"/>
                </a:cubicBezTo>
                <a:cubicBezTo>
                  <a:pt x="540000" y="838234"/>
                  <a:pt x="298234" y="1080000"/>
                  <a:pt x="0" y="108000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12" name="Ecken des Rechtecks auf der gleichen Seite abrunden 11">
            <a:extLst>
              <a:ext uri="{FF2B5EF4-FFF2-40B4-BE49-F238E27FC236}">
                <a16:creationId xmlns:a16="http://schemas.microsoft.com/office/drawing/2014/main" id="{CDBE3609-98A4-C751-958F-75984BD410E8}"/>
              </a:ext>
            </a:extLst>
          </p:cNvPr>
          <p:cNvSpPr/>
          <p:nvPr userDrawn="1"/>
        </p:nvSpPr>
        <p:spPr bwMode="gray">
          <a:xfrm rot="10800000">
            <a:off x="7644620" y="-12152"/>
            <a:ext cx="3678098" cy="1011681"/>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nvGrpSpPr>
          <p:cNvPr id="13" name="Gruppieren 12">
            <a:extLst>
              <a:ext uri="{FF2B5EF4-FFF2-40B4-BE49-F238E27FC236}">
                <a16:creationId xmlns:a16="http://schemas.microsoft.com/office/drawing/2014/main" id="{E1F0D4CC-DE10-3812-64D5-0A60DA43805C}"/>
              </a:ext>
            </a:extLst>
          </p:cNvPr>
          <p:cNvGrpSpPr/>
          <p:nvPr userDrawn="1"/>
        </p:nvGrpSpPr>
        <p:grpSpPr>
          <a:xfrm flipH="1">
            <a:off x="7320941" y="1991773"/>
            <a:ext cx="2984900" cy="1979629"/>
            <a:chOff x="-1590" y="-5"/>
            <a:chExt cx="2984900" cy="1979629"/>
          </a:xfrm>
        </p:grpSpPr>
        <p:sp>
          <p:nvSpPr>
            <p:cNvPr id="14" name="Rechteck 13">
              <a:extLst>
                <a:ext uri="{FF2B5EF4-FFF2-40B4-BE49-F238E27FC236}">
                  <a16:creationId xmlns:a16="http://schemas.microsoft.com/office/drawing/2014/main" id="{2310BB06-A73F-74BC-F903-3F5021B9CB65}"/>
                </a:ext>
              </a:extLst>
            </p:cNvPr>
            <p:cNvSpPr/>
            <p:nvPr userDrawn="1"/>
          </p:nvSpPr>
          <p:spPr bwMode="gray">
            <a:xfrm rot="10800000">
              <a:off x="961532" y="-3"/>
              <a:ext cx="1508289" cy="1004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16" name="Träne 15">
              <a:extLst>
                <a:ext uri="{FF2B5EF4-FFF2-40B4-BE49-F238E27FC236}">
                  <a16:creationId xmlns:a16="http://schemas.microsoft.com/office/drawing/2014/main" id="{0349542C-8575-DEF0-5C30-1C97EB03167F}"/>
                </a:ext>
              </a:extLst>
            </p:cNvPr>
            <p:cNvSpPr/>
            <p:nvPr userDrawn="1"/>
          </p:nvSpPr>
          <p:spPr bwMode="gray">
            <a:xfrm rot="10800000">
              <a:off x="1978410" y="-2"/>
              <a:ext cx="1004900" cy="1004738"/>
            </a:xfrm>
            <a:prstGeom prst="teardrop">
              <a:avLst>
                <a:gd name="adj" fmla="val 993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31" name="Oval 30">
              <a:extLst>
                <a:ext uri="{FF2B5EF4-FFF2-40B4-BE49-F238E27FC236}">
                  <a16:creationId xmlns:a16="http://schemas.microsoft.com/office/drawing/2014/main" id="{38474DED-6832-40E3-1870-C536ADE22DE0}"/>
                </a:ext>
              </a:extLst>
            </p:cNvPr>
            <p:cNvSpPr/>
            <p:nvPr userDrawn="1"/>
          </p:nvSpPr>
          <p:spPr bwMode="gray">
            <a:xfrm rot="10800000">
              <a:off x="-1590" y="-5"/>
              <a:ext cx="1980000" cy="19796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grpSp>
      <p:sp>
        <p:nvSpPr>
          <p:cNvPr id="32" name="Freihandform 31">
            <a:extLst>
              <a:ext uri="{FF2B5EF4-FFF2-40B4-BE49-F238E27FC236}">
                <a16:creationId xmlns:a16="http://schemas.microsoft.com/office/drawing/2014/main" id="{130093FE-3AD8-4351-EDCB-8625119D608B}"/>
              </a:ext>
            </a:extLst>
          </p:cNvPr>
          <p:cNvSpPr/>
          <p:nvPr userDrawn="1"/>
        </p:nvSpPr>
        <p:spPr bwMode="gray">
          <a:xfrm>
            <a:off x="4030197" y="4516176"/>
            <a:ext cx="3123013" cy="979644"/>
          </a:xfrm>
          <a:custGeom>
            <a:avLst/>
            <a:gdLst>
              <a:gd name="connsiteX0" fmla="*/ 489823 w 3123013"/>
              <a:gd name="connsiteY0" fmla="*/ 0 h 979644"/>
              <a:gd name="connsiteX1" fmla="*/ 2633191 w 3123013"/>
              <a:gd name="connsiteY1" fmla="*/ 1 h 979644"/>
              <a:gd name="connsiteX2" fmla="*/ 2637576 w 3123013"/>
              <a:gd name="connsiteY2" fmla="*/ 443 h 979644"/>
              <a:gd name="connsiteX3" fmla="*/ 3123013 w 3123013"/>
              <a:gd name="connsiteY3" fmla="*/ 443 h 979644"/>
              <a:gd name="connsiteX4" fmla="*/ 3123013 w 3123013"/>
              <a:gd name="connsiteY4" fmla="*/ 489822 h 979644"/>
              <a:gd name="connsiteX5" fmla="*/ 3123013 w 3123013"/>
              <a:gd name="connsiteY5" fmla="*/ 489823 h 979644"/>
              <a:gd name="connsiteX6" fmla="*/ 3123013 w 3123013"/>
              <a:gd name="connsiteY6" fmla="*/ 490043 h 979644"/>
              <a:gd name="connsiteX7" fmla="*/ 2633413 w 3123013"/>
              <a:gd name="connsiteY7" fmla="*/ 979643 h 979644"/>
              <a:gd name="connsiteX8" fmla="*/ 2633307 w 3123013"/>
              <a:gd name="connsiteY8" fmla="*/ 979633 h 979644"/>
              <a:gd name="connsiteX9" fmla="*/ 2633191 w 3123013"/>
              <a:gd name="connsiteY9" fmla="*/ 979644 h 979644"/>
              <a:gd name="connsiteX10" fmla="*/ 489822 w 3123013"/>
              <a:gd name="connsiteY10" fmla="*/ 979644 h 979644"/>
              <a:gd name="connsiteX11" fmla="*/ 0 w 3123013"/>
              <a:gd name="connsiteY11" fmla="*/ 489822 h 979644"/>
              <a:gd name="connsiteX12" fmla="*/ 1 w 3123013"/>
              <a:gd name="connsiteY12" fmla="*/ 489822 h 979644"/>
              <a:gd name="connsiteX13" fmla="*/ 489823 w 3123013"/>
              <a:gd name="connsiteY13" fmla="*/ 0 h 97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013" h="979644">
                <a:moveTo>
                  <a:pt x="489823" y="0"/>
                </a:moveTo>
                <a:lnTo>
                  <a:pt x="2633191" y="1"/>
                </a:lnTo>
                <a:lnTo>
                  <a:pt x="2637576" y="443"/>
                </a:lnTo>
                <a:lnTo>
                  <a:pt x="3123013" y="443"/>
                </a:lnTo>
                <a:lnTo>
                  <a:pt x="3123013" y="489822"/>
                </a:lnTo>
                <a:lnTo>
                  <a:pt x="3123013" y="489823"/>
                </a:lnTo>
                <a:lnTo>
                  <a:pt x="3123013" y="490043"/>
                </a:lnTo>
                <a:cubicBezTo>
                  <a:pt x="3123013" y="760442"/>
                  <a:pt x="2903812" y="979643"/>
                  <a:pt x="2633413" y="979643"/>
                </a:cubicBezTo>
                <a:lnTo>
                  <a:pt x="2633307" y="979633"/>
                </a:lnTo>
                <a:lnTo>
                  <a:pt x="2633191" y="979644"/>
                </a:lnTo>
                <a:lnTo>
                  <a:pt x="489822" y="979644"/>
                </a:lnTo>
                <a:cubicBezTo>
                  <a:pt x="219301" y="979644"/>
                  <a:pt x="0" y="760343"/>
                  <a:pt x="0" y="489822"/>
                </a:cubicBezTo>
                <a:lnTo>
                  <a:pt x="1" y="489822"/>
                </a:lnTo>
                <a:cubicBezTo>
                  <a:pt x="1" y="219301"/>
                  <a:pt x="219302" y="0"/>
                  <a:pt x="4898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lnSpc>
                <a:spcPct val="90000"/>
              </a:lnSpc>
              <a:spcAft>
                <a:spcPts val="1000"/>
              </a:spcAft>
            </a:pPr>
            <a:endParaRPr lang="de-DE" sz="1400" dirty="0"/>
          </a:p>
        </p:txBody>
      </p:sp>
      <p:sp>
        <p:nvSpPr>
          <p:cNvPr id="36" name="Ecken des Rechtecks auf der gleichen Seite abrunden 35">
            <a:extLst>
              <a:ext uri="{FF2B5EF4-FFF2-40B4-BE49-F238E27FC236}">
                <a16:creationId xmlns:a16="http://schemas.microsoft.com/office/drawing/2014/main" id="{84C278C6-6E14-1644-5733-767D61E727FC}"/>
              </a:ext>
            </a:extLst>
          </p:cNvPr>
          <p:cNvSpPr/>
          <p:nvPr userDrawn="1"/>
        </p:nvSpPr>
        <p:spPr bwMode="gray">
          <a:xfrm rot="16200000">
            <a:off x="8465643" y="4662702"/>
            <a:ext cx="2520944" cy="1162639"/>
          </a:xfrm>
          <a:prstGeom prst="round2SameRect">
            <a:avLst>
              <a:gd name="adj1" fmla="val 3826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
        <p:nvSpPr>
          <p:cNvPr id="37" name="Oval 36">
            <a:extLst>
              <a:ext uri="{FF2B5EF4-FFF2-40B4-BE49-F238E27FC236}">
                <a16:creationId xmlns:a16="http://schemas.microsoft.com/office/drawing/2014/main" id="{10CAED71-D554-6A4F-1DF5-95FC2EEFBA28}"/>
              </a:ext>
            </a:extLst>
          </p:cNvPr>
          <p:cNvSpPr/>
          <p:nvPr userDrawn="1"/>
        </p:nvSpPr>
        <p:spPr bwMode="gray">
          <a:xfrm rot="10800000" flipH="1">
            <a:off x="7164000" y="3617205"/>
            <a:ext cx="1980000" cy="197962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400" dirty="0"/>
          </a:p>
        </p:txBody>
      </p:sp>
    </p:spTree>
    <p:extLst>
      <p:ext uri="{BB962C8B-B14F-4D97-AF65-F5344CB8AC3E}">
        <p14:creationId xmlns:p14="http://schemas.microsoft.com/office/powerpoint/2010/main" val="116580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6">
    <p:bg bwMode="gray">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DA0B0EFF-DBB6-DE40-881E-384865E73E02}"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4" name="Textplatzhalter 3">
            <a:extLst>
              <a:ext uri="{FF2B5EF4-FFF2-40B4-BE49-F238E27FC236}">
                <a16:creationId xmlns:a16="http://schemas.microsoft.com/office/drawing/2014/main" id="{D8B217C8-114A-4C83-4F49-EC1CD01F174D}"/>
              </a:ext>
            </a:extLst>
          </p:cNvPr>
          <p:cNvSpPr>
            <a:spLocks noGrp="1"/>
          </p:cNvSpPr>
          <p:nvPr>
            <p:ph type="body" sz="quarter" idx="19" hasCustomPrompt="1"/>
          </p:nvPr>
        </p:nvSpPr>
        <p:spPr bwMode="gray">
          <a:xfrm>
            <a:off x="401529" y="193603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5" name="Textplatzhalter 3">
            <a:extLst>
              <a:ext uri="{FF2B5EF4-FFF2-40B4-BE49-F238E27FC236}">
                <a16:creationId xmlns:a16="http://schemas.microsoft.com/office/drawing/2014/main" id="{157FABCF-FED3-CDA9-276E-BF0E052D2EED}"/>
              </a:ext>
            </a:extLst>
          </p:cNvPr>
          <p:cNvSpPr>
            <a:spLocks noGrp="1"/>
          </p:cNvSpPr>
          <p:nvPr>
            <p:ph type="body" sz="quarter" idx="20" hasCustomPrompt="1"/>
          </p:nvPr>
        </p:nvSpPr>
        <p:spPr bwMode="gray">
          <a:xfrm>
            <a:off x="401529" y="3278901"/>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11" name="Textplatzhalter 3">
            <a:extLst>
              <a:ext uri="{FF2B5EF4-FFF2-40B4-BE49-F238E27FC236}">
                <a16:creationId xmlns:a16="http://schemas.microsoft.com/office/drawing/2014/main" id="{CAC524A7-C802-831F-065B-F32EF7A9F1E3}"/>
              </a:ext>
            </a:extLst>
          </p:cNvPr>
          <p:cNvSpPr>
            <a:spLocks noGrp="1"/>
          </p:cNvSpPr>
          <p:nvPr>
            <p:ph type="body" sz="quarter" idx="21" hasCustomPrompt="1"/>
          </p:nvPr>
        </p:nvSpPr>
        <p:spPr bwMode="gray">
          <a:xfrm>
            <a:off x="401529" y="462176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14" name="Textplatzhalter 13">
            <a:extLst>
              <a:ext uri="{FF2B5EF4-FFF2-40B4-BE49-F238E27FC236}">
                <a16:creationId xmlns:a16="http://schemas.microsoft.com/office/drawing/2014/main" id="{C2D1DE0D-AECB-CC93-317A-69D2A6BB9735}"/>
              </a:ext>
            </a:extLst>
          </p:cNvPr>
          <p:cNvSpPr>
            <a:spLocks noGrp="1"/>
          </p:cNvSpPr>
          <p:nvPr>
            <p:ph type="body" sz="quarter" idx="22" hasCustomPrompt="1"/>
          </p:nvPr>
        </p:nvSpPr>
        <p:spPr bwMode="gray">
          <a:xfrm rot="5400000">
            <a:off x="994381" y="233019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5" name="Textplatzhalter 13">
            <a:extLst>
              <a:ext uri="{FF2B5EF4-FFF2-40B4-BE49-F238E27FC236}">
                <a16:creationId xmlns:a16="http://schemas.microsoft.com/office/drawing/2014/main" id="{8B439A33-42D1-4577-6BF3-FE74F5A8B6F8}"/>
              </a:ext>
            </a:extLst>
          </p:cNvPr>
          <p:cNvSpPr>
            <a:spLocks noGrp="1"/>
          </p:cNvSpPr>
          <p:nvPr>
            <p:ph type="body" sz="quarter" idx="23" hasCustomPrompt="1"/>
          </p:nvPr>
        </p:nvSpPr>
        <p:spPr bwMode="gray">
          <a:xfrm rot="5400000">
            <a:off x="994381" y="3673056"/>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6" name="Textplatzhalter 13">
            <a:extLst>
              <a:ext uri="{FF2B5EF4-FFF2-40B4-BE49-F238E27FC236}">
                <a16:creationId xmlns:a16="http://schemas.microsoft.com/office/drawing/2014/main" id="{9D90C391-BBEE-4A44-3F4E-1ABE1FBB8E8F}"/>
              </a:ext>
            </a:extLst>
          </p:cNvPr>
          <p:cNvSpPr>
            <a:spLocks noGrp="1"/>
          </p:cNvSpPr>
          <p:nvPr>
            <p:ph type="body" sz="quarter" idx="24" hasCustomPrompt="1"/>
          </p:nvPr>
        </p:nvSpPr>
        <p:spPr bwMode="gray">
          <a:xfrm rot="5400000">
            <a:off x="994381" y="501592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8" name="Textplatzhalter 17">
            <a:extLst>
              <a:ext uri="{FF2B5EF4-FFF2-40B4-BE49-F238E27FC236}">
                <a16:creationId xmlns:a16="http://schemas.microsoft.com/office/drawing/2014/main" id="{70EC21B1-7FA6-D6B9-CB8B-EA65590F8F66}"/>
              </a:ext>
            </a:extLst>
          </p:cNvPr>
          <p:cNvSpPr>
            <a:spLocks noGrp="1"/>
          </p:cNvSpPr>
          <p:nvPr>
            <p:ph type="body" sz="quarter" idx="25"/>
          </p:nvPr>
        </p:nvSpPr>
        <p:spPr bwMode="gray">
          <a:xfrm>
            <a:off x="1510706" y="1936399"/>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19" name="Textplatzhalter 17">
            <a:extLst>
              <a:ext uri="{FF2B5EF4-FFF2-40B4-BE49-F238E27FC236}">
                <a16:creationId xmlns:a16="http://schemas.microsoft.com/office/drawing/2014/main" id="{5952D307-DDBF-AE3E-B008-CFC467E23597}"/>
              </a:ext>
            </a:extLst>
          </p:cNvPr>
          <p:cNvSpPr>
            <a:spLocks noGrp="1"/>
          </p:cNvSpPr>
          <p:nvPr>
            <p:ph type="body" sz="quarter" idx="26"/>
          </p:nvPr>
        </p:nvSpPr>
        <p:spPr bwMode="gray">
          <a:xfrm>
            <a:off x="1510706" y="3279827"/>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0" name="Textplatzhalter 17">
            <a:extLst>
              <a:ext uri="{FF2B5EF4-FFF2-40B4-BE49-F238E27FC236}">
                <a16:creationId xmlns:a16="http://schemas.microsoft.com/office/drawing/2014/main" id="{1A985C5B-35CA-C213-EB21-D3A3D8597516}"/>
              </a:ext>
            </a:extLst>
          </p:cNvPr>
          <p:cNvSpPr>
            <a:spLocks noGrp="1"/>
          </p:cNvSpPr>
          <p:nvPr>
            <p:ph type="body" sz="quarter" idx="27"/>
          </p:nvPr>
        </p:nvSpPr>
        <p:spPr bwMode="gray">
          <a:xfrm>
            <a:off x="1510706" y="4622692"/>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1" name="Textplatzhalter 3">
            <a:extLst>
              <a:ext uri="{FF2B5EF4-FFF2-40B4-BE49-F238E27FC236}">
                <a16:creationId xmlns:a16="http://schemas.microsoft.com/office/drawing/2014/main" id="{42121433-249C-C3C5-DC54-0DCCAE0D0813}"/>
              </a:ext>
            </a:extLst>
          </p:cNvPr>
          <p:cNvSpPr>
            <a:spLocks noGrp="1"/>
          </p:cNvSpPr>
          <p:nvPr>
            <p:ph type="body" sz="quarter" idx="28" hasCustomPrompt="1"/>
          </p:nvPr>
        </p:nvSpPr>
        <p:spPr bwMode="gray">
          <a:xfrm>
            <a:off x="4929823" y="193603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2" name="Textplatzhalter 3">
            <a:extLst>
              <a:ext uri="{FF2B5EF4-FFF2-40B4-BE49-F238E27FC236}">
                <a16:creationId xmlns:a16="http://schemas.microsoft.com/office/drawing/2014/main" id="{2B8690F9-0578-56C8-8822-F8EE95555E06}"/>
              </a:ext>
            </a:extLst>
          </p:cNvPr>
          <p:cNvSpPr>
            <a:spLocks noGrp="1"/>
          </p:cNvSpPr>
          <p:nvPr>
            <p:ph type="body" sz="quarter" idx="29" hasCustomPrompt="1"/>
          </p:nvPr>
        </p:nvSpPr>
        <p:spPr bwMode="gray">
          <a:xfrm>
            <a:off x="4929823" y="3278901"/>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3" name="Textplatzhalter 3">
            <a:extLst>
              <a:ext uri="{FF2B5EF4-FFF2-40B4-BE49-F238E27FC236}">
                <a16:creationId xmlns:a16="http://schemas.microsoft.com/office/drawing/2014/main" id="{EFCCC8D0-6A55-52E5-B1D4-7ADFFAC73884}"/>
              </a:ext>
            </a:extLst>
          </p:cNvPr>
          <p:cNvSpPr>
            <a:spLocks noGrp="1"/>
          </p:cNvSpPr>
          <p:nvPr>
            <p:ph type="body" sz="quarter" idx="30" hasCustomPrompt="1"/>
          </p:nvPr>
        </p:nvSpPr>
        <p:spPr bwMode="gray">
          <a:xfrm>
            <a:off x="4929823" y="4621766"/>
            <a:ext cx="796529" cy="815313"/>
          </a:xfrm>
        </p:spPr>
        <p:txBody>
          <a:bodyPr bIns="72000" anchor="ctr"/>
          <a:lstStyle>
            <a:lvl1pPr marL="0" indent="0">
              <a:lnSpc>
                <a:spcPct val="90000"/>
              </a:lnSpc>
              <a:spcAft>
                <a:spcPts val="0"/>
              </a:spcAft>
              <a:buNone/>
              <a:defRPr sz="4950" b="1">
                <a:solidFill>
                  <a:schemeClr val="accent1"/>
                </a:solidFill>
              </a:defRPr>
            </a:lvl1pPr>
          </a:lstStyle>
          <a:p>
            <a:pPr lvl="0"/>
            <a:r>
              <a:rPr lang="de-DE" dirty="0"/>
              <a:t>NR</a:t>
            </a:r>
          </a:p>
        </p:txBody>
      </p:sp>
      <p:sp>
        <p:nvSpPr>
          <p:cNvPr id="24" name="Textplatzhalter 13">
            <a:extLst>
              <a:ext uri="{FF2B5EF4-FFF2-40B4-BE49-F238E27FC236}">
                <a16:creationId xmlns:a16="http://schemas.microsoft.com/office/drawing/2014/main" id="{96B43BF1-EC53-9CAE-52BD-44F0EF63876C}"/>
              </a:ext>
            </a:extLst>
          </p:cNvPr>
          <p:cNvSpPr>
            <a:spLocks noGrp="1"/>
          </p:cNvSpPr>
          <p:nvPr>
            <p:ph type="body" sz="quarter" idx="31" hasCustomPrompt="1"/>
          </p:nvPr>
        </p:nvSpPr>
        <p:spPr bwMode="gray">
          <a:xfrm rot="5400000">
            <a:off x="5522676" y="233019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5" name="Textplatzhalter 13">
            <a:extLst>
              <a:ext uri="{FF2B5EF4-FFF2-40B4-BE49-F238E27FC236}">
                <a16:creationId xmlns:a16="http://schemas.microsoft.com/office/drawing/2014/main" id="{D1E1A6E1-772A-9F55-3F2F-C9D09CA998CA}"/>
              </a:ext>
            </a:extLst>
          </p:cNvPr>
          <p:cNvSpPr>
            <a:spLocks noGrp="1"/>
          </p:cNvSpPr>
          <p:nvPr>
            <p:ph type="body" sz="quarter" idx="32" hasCustomPrompt="1"/>
          </p:nvPr>
        </p:nvSpPr>
        <p:spPr bwMode="gray">
          <a:xfrm rot="5400000">
            <a:off x="5522676" y="3673056"/>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6" name="Textplatzhalter 13">
            <a:extLst>
              <a:ext uri="{FF2B5EF4-FFF2-40B4-BE49-F238E27FC236}">
                <a16:creationId xmlns:a16="http://schemas.microsoft.com/office/drawing/2014/main" id="{38355E0F-A5A9-C7D9-ADF8-CD0651B3A1BD}"/>
              </a:ext>
            </a:extLst>
          </p:cNvPr>
          <p:cNvSpPr>
            <a:spLocks noGrp="1"/>
          </p:cNvSpPr>
          <p:nvPr>
            <p:ph type="body" sz="quarter" idx="33" hasCustomPrompt="1"/>
          </p:nvPr>
        </p:nvSpPr>
        <p:spPr bwMode="gray">
          <a:xfrm rot="5400000">
            <a:off x="5522676" y="5015921"/>
            <a:ext cx="720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DC1AFEF3-0B74-D823-868F-8FBB1F7E14AD}"/>
              </a:ext>
            </a:extLst>
          </p:cNvPr>
          <p:cNvSpPr>
            <a:spLocks noGrp="1"/>
          </p:cNvSpPr>
          <p:nvPr>
            <p:ph type="body" sz="quarter" idx="34"/>
          </p:nvPr>
        </p:nvSpPr>
        <p:spPr bwMode="gray">
          <a:xfrm>
            <a:off x="6039000" y="1936399"/>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8" name="Textplatzhalter 17">
            <a:extLst>
              <a:ext uri="{FF2B5EF4-FFF2-40B4-BE49-F238E27FC236}">
                <a16:creationId xmlns:a16="http://schemas.microsoft.com/office/drawing/2014/main" id="{FD4CE1B8-C6F3-EF15-52E5-69E44ED07EE6}"/>
              </a:ext>
            </a:extLst>
          </p:cNvPr>
          <p:cNvSpPr>
            <a:spLocks noGrp="1"/>
          </p:cNvSpPr>
          <p:nvPr>
            <p:ph type="body" sz="quarter" idx="35"/>
          </p:nvPr>
        </p:nvSpPr>
        <p:spPr bwMode="gray">
          <a:xfrm>
            <a:off x="6039000" y="3279827"/>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9" name="Textplatzhalter 17">
            <a:extLst>
              <a:ext uri="{FF2B5EF4-FFF2-40B4-BE49-F238E27FC236}">
                <a16:creationId xmlns:a16="http://schemas.microsoft.com/office/drawing/2014/main" id="{AA36499D-A9A1-73BE-90B1-08E03A83BFCC}"/>
              </a:ext>
            </a:extLst>
          </p:cNvPr>
          <p:cNvSpPr>
            <a:spLocks noGrp="1"/>
          </p:cNvSpPr>
          <p:nvPr>
            <p:ph type="body" sz="quarter" idx="36"/>
          </p:nvPr>
        </p:nvSpPr>
        <p:spPr bwMode="gray">
          <a:xfrm>
            <a:off x="6039000" y="4622692"/>
            <a:ext cx="2700000" cy="814387"/>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 name="Textfeld 1">
            <a:extLst>
              <a:ext uri="{FF2B5EF4-FFF2-40B4-BE49-F238E27FC236}">
                <a16:creationId xmlns:a16="http://schemas.microsoft.com/office/drawing/2014/main" id="{F20AF6FD-72DB-1C74-C786-25DC0C3B04E5}"/>
              </a:ext>
            </a:extLst>
          </p:cNvPr>
          <p:cNvSpPr txBox="1"/>
          <p:nvPr userDrawn="1"/>
        </p:nvSpPr>
        <p:spPr bwMode="gray">
          <a:xfrm>
            <a:off x="7620000" y="609600"/>
            <a:ext cx="0" cy="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endParaRPr lang="de-DE" dirty="0"/>
          </a:p>
        </p:txBody>
      </p:sp>
      <p:sp>
        <p:nvSpPr>
          <p:cNvPr id="3" name="Titel">
            <a:extLst>
              <a:ext uri="{FF2B5EF4-FFF2-40B4-BE49-F238E27FC236}">
                <a16:creationId xmlns:a16="http://schemas.microsoft.com/office/drawing/2014/main" id="{593B92FA-F788-9192-8698-D3BA658F09EF}"/>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4151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0">
    <p:bg bwMode="gray">
      <p:bgPr>
        <a:solidFill>
          <a:schemeClr val="bg1"/>
        </a:solidFill>
        <a:effectLst/>
      </p:bgPr>
    </p:bg>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C3BF974-AC03-E162-E1D5-581054EA35BC}"/>
              </a:ext>
            </a:extLst>
          </p:cNvPr>
          <p:cNvSpPr>
            <a:spLocks noGrp="1"/>
          </p:cNvSpPr>
          <p:nvPr>
            <p:ph type="dt" sz="half" idx="14"/>
          </p:nvPr>
        </p:nvSpPr>
        <p:spPr bwMode="gray"/>
        <p:txBody>
          <a:bodyPr/>
          <a:lstStyle/>
          <a:p>
            <a:fld id="{493B786A-4F24-EE4A-A6EC-7C76CD5BB43F}" type="datetime1">
              <a:rPr lang="de-DE" noProof="0" smtClean="0"/>
              <a:t>27.01.25</a:t>
            </a:fld>
            <a:endParaRPr lang="de-DE" noProof="0" dirty="0"/>
          </a:p>
        </p:txBody>
      </p:sp>
      <p:sp>
        <p:nvSpPr>
          <p:cNvPr id="8" name="Fußzeilenplatzhalter 7">
            <a:extLst>
              <a:ext uri="{FF2B5EF4-FFF2-40B4-BE49-F238E27FC236}">
                <a16:creationId xmlns:a16="http://schemas.microsoft.com/office/drawing/2014/main" id="{58BC0F46-FB52-7EFF-517A-5E1C1A14F9E1}"/>
              </a:ext>
            </a:extLst>
          </p:cNvPr>
          <p:cNvSpPr>
            <a:spLocks noGrp="1"/>
          </p:cNvSpPr>
          <p:nvPr>
            <p:ph type="ftr" sz="quarter" idx="15"/>
          </p:nvPr>
        </p:nvSpPr>
        <p:spPr bwMode="gray"/>
        <p:txBody>
          <a:bodyPr/>
          <a:lstStyle/>
          <a:p>
            <a:r>
              <a:rPr lang="de-DE" noProof="0" dirty="0"/>
              <a:t>Projektarbeit Data Analytics</a:t>
            </a:r>
          </a:p>
        </p:txBody>
      </p:sp>
      <p:sp>
        <p:nvSpPr>
          <p:cNvPr id="9" name="Foliennummernplatzhalter 8">
            <a:extLst>
              <a:ext uri="{FF2B5EF4-FFF2-40B4-BE49-F238E27FC236}">
                <a16:creationId xmlns:a16="http://schemas.microsoft.com/office/drawing/2014/main" id="{24F47F88-CFA0-1C8E-AB4E-16E0190FB64B}"/>
              </a:ext>
            </a:extLst>
          </p:cNvPr>
          <p:cNvSpPr>
            <a:spLocks noGrp="1"/>
          </p:cNvSpPr>
          <p:nvPr>
            <p:ph type="sldNum" sz="quarter" idx="16"/>
          </p:nvPr>
        </p:nvSpPr>
        <p:spPr bwMode="gray"/>
        <p:txBody>
          <a:bodyPr/>
          <a:lstStyle/>
          <a:p>
            <a:fld id="{02CEFE82-39F2-4F47-8A0C-D5AB3496FA5C}" type="slidenum">
              <a:rPr lang="de-DE" noProof="0" smtClean="0"/>
              <a:pPr/>
              <a:t>‹Nr.›</a:t>
            </a:fld>
            <a:endParaRPr lang="de-DE" noProof="0" dirty="0"/>
          </a:p>
        </p:txBody>
      </p:sp>
      <p:sp>
        <p:nvSpPr>
          <p:cNvPr id="4" name="Textplatzhalter 3">
            <a:extLst>
              <a:ext uri="{FF2B5EF4-FFF2-40B4-BE49-F238E27FC236}">
                <a16:creationId xmlns:a16="http://schemas.microsoft.com/office/drawing/2014/main" id="{D8B217C8-114A-4C83-4F49-EC1CD01F174D}"/>
              </a:ext>
            </a:extLst>
          </p:cNvPr>
          <p:cNvSpPr>
            <a:spLocks noGrp="1"/>
          </p:cNvSpPr>
          <p:nvPr>
            <p:ph type="body" sz="quarter" idx="19" hasCustomPrompt="1"/>
          </p:nvPr>
        </p:nvSpPr>
        <p:spPr bwMode="gray">
          <a:xfrm>
            <a:off x="405000" y="1640889"/>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5" name="Textplatzhalter 3">
            <a:extLst>
              <a:ext uri="{FF2B5EF4-FFF2-40B4-BE49-F238E27FC236}">
                <a16:creationId xmlns:a16="http://schemas.microsoft.com/office/drawing/2014/main" id="{157FABCF-FED3-CDA9-276E-BF0E052D2EED}"/>
              </a:ext>
            </a:extLst>
          </p:cNvPr>
          <p:cNvSpPr>
            <a:spLocks noGrp="1"/>
          </p:cNvSpPr>
          <p:nvPr>
            <p:ph type="body" sz="quarter" idx="20" hasCustomPrompt="1"/>
          </p:nvPr>
        </p:nvSpPr>
        <p:spPr bwMode="gray">
          <a:xfrm>
            <a:off x="405000" y="2566283"/>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11" name="Textplatzhalter 3">
            <a:extLst>
              <a:ext uri="{FF2B5EF4-FFF2-40B4-BE49-F238E27FC236}">
                <a16:creationId xmlns:a16="http://schemas.microsoft.com/office/drawing/2014/main" id="{CAC524A7-C802-831F-065B-F32EF7A9F1E3}"/>
              </a:ext>
            </a:extLst>
          </p:cNvPr>
          <p:cNvSpPr>
            <a:spLocks noGrp="1"/>
          </p:cNvSpPr>
          <p:nvPr>
            <p:ph type="body" sz="quarter" idx="21" hasCustomPrompt="1"/>
          </p:nvPr>
        </p:nvSpPr>
        <p:spPr bwMode="gray">
          <a:xfrm>
            <a:off x="405000" y="3491677"/>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14" name="Textplatzhalter 13">
            <a:extLst>
              <a:ext uri="{FF2B5EF4-FFF2-40B4-BE49-F238E27FC236}">
                <a16:creationId xmlns:a16="http://schemas.microsoft.com/office/drawing/2014/main" id="{C2D1DE0D-AECB-CC93-317A-69D2A6BB9735}"/>
              </a:ext>
            </a:extLst>
          </p:cNvPr>
          <p:cNvSpPr>
            <a:spLocks noGrp="1"/>
          </p:cNvSpPr>
          <p:nvPr>
            <p:ph type="body" sz="quarter" idx="22" hasCustomPrompt="1"/>
          </p:nvPr>
        </p:nvSpPr>
        <p:spPr bwMode="gray">
          <a:xfrm rot="5400000">
            <a:off x="879893" y="1987799"/>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5" name="Textplatzhalter 13">
            <a:extLst>
              <a:ext uri="{FF2B5EF4-FFF2-40B4-BE49-F238E27FC236}">
                <a16:creationId xmlns:a16="http://schemas.microsoft.com/office/drawing/2014/main" id="{8B439A33-42D1-4577-6BF3-FE74F5A8B6F8}"/>
              </a:ext>
            </a:extLst>
          </p:cNvPr>
          <p:cNvSpPr>
            <a:spLocks noGrp="1"/>
          </p:cNvSpPr>
          <p:nvPr>
            <p:ph type="body" sz="quarter" idx="23" hasCustomPrompt="1"/>
          </p:nvPr>
        </p:nvSpPr>
        <p:spPr bwMode="gray">
          <a:xfrm rot="5400000">
            <a:off x="879893" y="2913207"/>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6" name="Textplatzhalter 13">
            <a:extLst>
              <a:ext uri="{FF2B5EF4-FFF2-40B4-BE49-F238E27FC236}">
                <a16:creationId xmlns:a16="http://schemas.microsoft.com/office/drawing/2014/main" id="{9D90C391-BBEE-4A44-3F4E-1ABE1FBB8E8F}"/>
              </a:ext>
            </a:extLst>
          </p:cNvPr>
          <p:cNvSpPr>
            <a:spLocks noGrp="1"/>
          </p:cNvSpPr>
          <p:nvPr>
            <p:ph type="body" sz="quarter" idx="24" hasCustomPrompt="1"/>
          </p:nvPr>
        </p:nvSpPr>
        <p:spPr bwMode="gray">
          <a:xfrm rot="5400000">
            <a:off x="879893" y="3838615"/>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8" name="Textplatzhalter 17">
            <a:extLst>
              <a:ext uri="{FF2B5EF4-FFF2-40B4-BE49-F238E27FC236}">
                <a16:creationId xmlns:a16="http://schemas.microsoft.com/office/drawing/2014/main" id="{70EC21B1-7FA6-D6B9-CB8B-EA65590F8F66}"/>
              </a:ext>
            </a:extLst>
          </p:cNvPr>
          <p:cNvSpPr>
            <a:spLocks noGrp="1"/>
          </p:cNvSpPr>
          <p:nvPr>
            <p:ph type="body" sz="quarter" idx="25"/>
          </p:nvPr>
        </p:nvSpPr>
        <p:spPr bwMode="gray">
          <a:xfrm>
            <a:off x="1360217" y="1641300"/>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19" name="Textplatzhalter 17">
            <a:extLst>
              <a:ext uri="{FF2B5EF4-FFF2-40B4-BE49-F238E27FC236}">
                <a16:creationId xmlns:a16="http://schemas.microsoft.com/office/drawing/2014/main" id="{5952D307-DDBF-AE3E-B008-CFC467E23597}"/>
              </a:ext>
            </a:extLst>
          </p:cNvPr>
          <p:cNvSpPr>
            <a:spLocks noGrp="1"/>
          </p:cNvSpPr>
          <p:nvPr>
            <p:ph type="body" sz="quarter" idx="26"/>
          </p:nvPr>
        </p:nvSpPr>
        <p:spPr bwMode="gray">
          <a:xfrm>
            <a:off x="1360217" y="2566787"/>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0" name="Textplatzhalter 17">
            <a:extLst>
              <a:ext uri="{FF2B5EF4-FFF2-40B4-BE49-F238E27FC236}">
                <a16:creationId xmlns:a16="http://schemas.microsoft.com/office/drawing/2014/main" id="{1A985C5B-35CA-C213-EB21-D3A3D8597516}"/>
              </a:ext>
            </a:extLst>
          </p:cNvPr>
          <p:cNvSpPr>
            <a:spLocks noGrp="1"/>
          </p:cNvSpPr>
          <p:nvPr>
            <p:ph type="body" sz="quarter" idx="27"/>
          </p:nvPr>
        </p:nvSpPr>
        <p:spPr bwMode="gray">
          <a:xfrm>
            <a:off x="1360217" y="3492322"/>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1" name="Textplatzhalter 3">
            <a:extLst>
              <a:ext uri="{FF2B5EF4-FFF2-40B4-BE49-F238E27FC236}">
                <a16:creationId xmlns:a16="http://schemas.microsoft.com/office/drawing/2014/main" id="{42121433-249C-C3C5-DC54-0DCCAE0D0813}"/>
              </a:ext>
            </a:extLst>
          </p:cNvPr>
          <p:cNvSpPr>
            <a:spLocks noGrp="1"/>
          </p:cNvSpPr>
          <p:nvPr>
            <p:ph type="body" sz="quarter" idx="28" hasCustomPrompt="1"/>
          </p:nvPr>
        </p:nvSpPr>
        <p:spPr bwMode="gray">
          <a:xfrm>
            <a:off x="5027797" y="1640889"/>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2" name="Textplatzhalter 3">
            <a:extLst>
              <a:ext uri="{FF2B5EF4-FFF2-40B4-BE49-F238E27FC236}">
                <a16:creationId xmlns:a16="http://schemas.microsoft.com/office/drawing/2014/main" id="{2B8690F9-0578-56C8-8822-F8EE95555E06}"/>
              </a:ext>
            </a:extLst>
          </p:cNvPr>
          <p:cNvSpPr>
            <a:spLocks noGrp="1"/>
          </p:cNvSpPr>
          <p:nvPr>
            <p:ph type="body" sz="quarter" idx="29" hasCustomPrompt="1"/>
          </p:nvPr>
        </p:nvSpPr>
        <p:spPr bwMode="gray">
          <a:xfrm>
            <a:off x="5027797" y="2566297"/>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3" name="Textplatzhalter 3">
            <a:extLst>
              <a:ext uri="{FF2B5EF4-FFF2-40B4-BE49-F238E27FC236}">
                <a16:creationId xmlns:a16="http://schemas.microsoft.com/office/drawing/2014/main" id="{EFCCC8D0-6A55-52E5-B1D4-7ADFFAC73884}"/>
              </a:ext>
            </a:extLst>
          </p:cNvPr>
          <p:cNvSpPr>
            <a:spLocks noGrp="1"/>
          </p:cNvSpPr>
          <p:nvPr>
            <p:ph type="body" sz="quarter" idx="30" hasCustomPrompt="1"/>
          </p:nvPr>
        </p:nvSpPr>
        <p:spPr bwMode="gray">
          <a:xfrm>
            <a:off x="5027797" y="3491705"/>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24" name="Textplatzhalter 13">
            <a:extLst>
              <a:ext uri="{FF2B5EF4-FFF2-40B4-BE49-F238E27FC236}">
                <a16:creationId xmlns:a16="http://schemas.microsoft.com/office/drawing/2014/main" id="{96B43BF1-EC53-9CAE-52BD-44F0EF63876C}"/>
              </a:ext>
            </a:extLst>
          </p:cNvPr>
          <p:cNvSpPr>
            <a:spLocks noGrp="1"/>
          </p:cNvSpPr>
          <p:nvPr>
            <p:ph type="body" sz="quarter" idx="31" hasCustomPrompt="1"/>
          </p:nvPr>
        </p:nvSpPr>
        <p:spPr bwMode="gray">
          <a:xfrm rot="5400000">
            <a:off x="5502690" y="1987799"/>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5" name="Textplatzhalter 13">
            <a:extLst>
              <a:ext uri="{FF2B5EF4-FFF2-40B4-BE49-F238E27FC236}">
                <a16:creationId xmlns:a16="http://schemas.microsoft.com/office/drawing/2014/main" id="{D1E1A6E1-772A-9F55-3F2F-C9D09CA998CA}"/>
              </a:ext>
            </a:extLst>
          </p:cNvPr>
          <p:cNvSpPr>
            <a:spLocks noGrp="1"/>
          </p:cNvSpPr>
          <p:nvPr>
            <p:ph type="body" sz="quarter" idx="32" hasCustomPrompt="1"/>
          </p:nvPr>
        </p:nvSpPr>
        <p:spPr bwMode="gray">
          <a:xfrm rot="5400000">
            <a:off x="5502690" y="2913207"/>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6" name="Textplatzhalter 13">
            <a:extLst>
              <a:ext uri="{FF2B5EF4-FFF2-40B4-BE49-F238E27FC236}">
                <a16:creationId xmlns:a16="http://schemas.microsoft.com/office/drawing/2014/main" id="{38355E0F-A5A9-C7D9-ADF8-CD0651B3A1BD}"/>
              </a:ext>
            </a:extLst>
          </p:cNvPr>
          <p:cNvSpPr>
            <a:spLocks noGrp="1"/>
          </p:cNvSpPr>
          <p:nvPr>
            <p:ph type="body" sz="quarter" idx="33" hasCustomPrompt="1"/>
          </p:nvPr>
        </p:nvSpPr>
        <p:spPr bwMode="gray">
          <a:xfrm rot="5400000">
            <a:off x="5502690" y="3838615"/>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27" name="Textplatzhalter 17">
            <a:extLst>
              <a:ext uri="{FF2B5EF4-FFF2-40B4-BE49-F238E27FC236}">
                <a16:creationId xmlns:a16="http://schemas.microsoft.com/office/drawing/2014/main" id="{DC1AFEF3-0B74-D823-868F-8FBB1F7E14AD}"/>
              </a:ext>
            </a:extLst>
          </p:cNvPr>
          <p:cNvSpPr>
            <a:spLocks noGrp="1"/>
          </p:cNvSpPr>
          <p:nvPr>
            <p:ph type="body" sz="quarter" idx="34"/>
          </p:nvPr>
        </p:nvSpPr>
        <p:spPr bwMode="gray">
          <a:xfrm>
            <a:off x="5983014" y="1641300"/>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8" name="Textplatzhalter 17">
            <a:extLst>
              <a:ext uri="{FF2B5EF4-FFF2-40B4-BE49-F238E27FC236}">
                <a16:creationId xmlns:a16="http://schemas.microsoft.com/office/drawing/2014/main" id="{FD4CE1B8-C6F3-EF15-52E5-69E44ED07EE6}"/>
              </a:ext>
            </a:extLst>
          </p:cNvPr>
          <p:cNvSpPr>
            <a:spLocks noGrp="1"/>
          </p:cNvSpPr>
          <p:nvPr>
            <p:ph type="body" sz="quarter" idx="35"/>
          </p:nvPr>
        </p:nvSpPr>
        <p:spPr bwMode="gray">
          <a:xfrm>
            <a:off x="5983014" y="2566823"/>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9" name="Textplatzhalter 17">
            <a:extLst>
              <a:ext uri="{FF2B5EF4-FFF2-40B4-BE49-F238E27FC236}">
                <a16:creationId xmlns:a16="http://schemas.microsoft.com/office/drawing/2014/main" id="{AA36499D-A9A1-73BE-90B1-08E03A83BFCC}"/>
              </a:ext>
            </a:extLst>
          </p:cNvPr>
          <p:cNvSpPr>
            <a:spLocks noGrp="1"/>
          </p:cNvSpPr>
          <p:nvPr>
            <p:ph type="body" sz="quarter" idx="36"/>
          </p:nvPr>
        </p:nvSpPr>
        <p:spPr bwMode="gray">
          <a:xfrm>
            <a:off x="5983014" y="3492345"/>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2" name="Textplatzhalter 3">
            <a:extLst>
              <a:ext uri="{FF2B5EF4-FFF2-40B4-BE49-F238E27FC236}">
                <a16:creationId xmlns:a16="http://schemas.microsoft.com/office/drawing/2014/main" id="{81DE1502-CE73-8298-D8C5-3A5D8568BCB4}"/>
              </a:ext>
            </a:extLst>
          </p:cNvPr>
          <p:cNvSpPr>
            <a:spLocks noGrp="1"/>
          </p:cNvSpPr>
          <p:nvPr>
            <p:ph type="body" sz="quarter" idx="37" hasCustomPrompt="1"/>
          </p:nvPr>
        </p:nvSpPr>
        <p:spPr bwMode="gray">
          <a:xfrm>
            <a:off x="405000" y="4417071"/>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6" name="Textplatzhalter 13">
            <a:extLst>
              <a:ext uri="{FF2B5EF4-FFF2-40B4-BE49-F238E27FC236}">
                <a16:creationId xmlns:a16="http://schemas.microsoft.com/office/drawing/2014/main" id="{582811F0-06F9-4DE4-B020-1D77B9C5EDAC}"/>
              </a:ext>
            </a:extLst>
          </p:cNvPr>
          <p:cNvSpPr>
            <a:spLocks noGrp="1"/>
          </p:cNvSpPr>
          <p:nvPr>
            <p:ph type="body" sz="quarter" idx="38" hasCustomPrompt="1"/>
          </p:nvPr>
        </p:nvSpPr>
        <p:spPr bwMode="gray">
          <a:xfrm rot="5400000">
            <a:off x="879893" y="4764023"/>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12" name="Textplatzhalter 17">
            <a:extLst>
              <a:ext uri="{FF2B5EF4-FFF2-40B4-BE49-F238E27FC236}">
                <a16:creationId xmlns:a16="http://schemas.microsoft.com/office/drawing/2014/main" id="{6F3CB668-33C7-3559-F11F-7DC734C286DD}"/>
              </a:ext>
            </a:extLst>
          </p:cNvPr>
          <p:cNvSpPr>
            <a:spLocks noGrp="1"/>
          </p:cNvSpPr>
          <p:nvPr>
            <p:ph type="body" sz="quarter" idx="39"/>
          </p:nvPr>
        </p:nvSpPr>
        <p:spPr bwMode="gray">
          <a:xfrm>
            <a:off x="1360217" y="4417857"/>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17" name="Textplatzhalter 3">
            <a:extLst>
              <a:ext uri="{FF2B5EF4-FFF2-40B4-BE49-F238E27FC236}">
                <a16:creationId xmlns:a16="http://schemas.microsoft.com/office/drawing/2014/main" id="{4EC4C988-216D-D36C-800D-E7CA930BE08B}"/>
              </a:ext>
            </a:extLst>
          </p:cNvPr>
          <p:cNvSpPr>
            <a:spLocks noGrp="1"/>
          </p:cNvSpPr>
          <p:nvPr>
            <p:ph type="body" sz="quarter" idx="40" hasCustomPrompt="1"/>
          </p:nvPr>
        </p:nvSpPr>
        <p:spPr bwMode="gray">
          <a:xfrm>
            <a:off x="5027797" y="4417113"/>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0" name="Textplatzhalter 13">
            <a:extLst>
              <a:ext uri="{FF2B5EF4-FFF2-40B4-BE49-F238E27FC236}">
                <a16:creationId xmlns:a16="http://schemas.microsoft.com/office/drawing/2014/main" id="{1CCAF996-A951-A0F9-3400-723716D5FE1B}"/>
              </a:ext>
            </a:extLst>
          </p:cNvPr>
          <p:cNvSpPr>
            <a:spLocks noGrp="1"/>
          </p:cNvSpPr>
          <p:nvPr>
            <p:ph type="body" sz="quarter" idx="41" hasCustomPrompt="1"/>
          </p:nvPr>
        </p:nvSpPr>
        <p:spPr bwMode="gray">
          <a:xfrm rot="5400000">
            <a:off x="5502690" y="4764023"/>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1" name="Textplatzhalter 17">
            <a:extLst>
              <a:ext uri="{FF2B5EF4-FFF2-40B4-BE49-F238E27FC236}">
                <a16:creationId xmlns:a16="http://schemas.microsoft.com/office/drawing/2014/main" id="{82468B80-FE69-5872-C6AE-00B8B99DE600}"/>
              </a:ext>
            </a:extLst>
          </p:cNvPr>
          <p:cNvSpPr>
            <a:spLocks noGrp="1"/>
          </p:cNvSpPr>
          <p:nvPr>
            <p:ph type="body" sz="quarter" idx="42"/>
          </p:nvPr>
        </p:nvSpPr>
        <p:spPr bwMode="gray">
          <a:xfrm>
            <a:off x="5983014" y="4417869"/>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32" name="Textplatzhalter 3">
            <a:extLst>
              <a:ext uri="{FF2B5EF4-FFF2-40B4-BE49-F238E27FC236}">
                <a16:creationId xmlns:a16="http://schemas.microsoft.com/office/drawing/2014/main" id="{48DB145D-15D9-9D0B-62E6-36FB7E6F55D8}"/>
              </a:ext>
            </a:extLst>
          </p:cNvPr>
          <p:cNvSpPr>
            <a:spLocks noGrp="1"/>
          </p:cNvSpPr>
          <p:nvPr>
            <p:ph type="body" sz="quarter" idx="43" hasCustomPrompt="1"/>
          </p:nvPr>
        </p:nvSpPr>
        <p:spPr bwMode="gray">
          <a:xfrm>
            <a:off x="405000" y="5342520"/>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3" name="Textplatzhalter 13">
            <a:extLst>
              <a:ext uri="{FF2B5EF4-FFF2-40B4-BE49-F238E27FC236}">
                <a16:creationId xmlns:a16="http://schemas.microsoft.com/office/drawing/2014/main" id="{A786165B-AF5B-B959-7697-02D4FD033B01}"/>
              </a:ext>
            </a:extLst>
          </p:cNvPr>
          <p:cNvSpPr>
            <a:spLocks noGrp="1"/>
          </p:cNvSpPr>
          <p:nvPr>
            <p:ph type="body" sz="quarter" idx="44" hasCustomPrompt="1"/>
          </p:nvPr>
        </p:nvSpPr>
        <p:spPr bwMode="gray">
          <a:xfrm rot="5400000">
            <a:off x="879893" y="5689430"/>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4" name="Textplatzhalter 17">
            <a:extLst>
              <a:ext uri="{FF2B5EF4-FFF2-40B4-BE49-F238E27FC236}">
                <a16:creationId xmlns:a16="http://schemas.microsoft.com/office/drawing/2014/main" id="{202B2D3B-328C-8B2F-4D87-4699A60953EA}"/>
              </a:ext>
            </a:extLst>
          </p:cNvPr>
          <p:cNvSpPr>
            <a:spLocks noGrp="1"/>
          </p:cNvSpPr>
          <p:nvPr>
            <p:ph type="body" sz="quarter" idx="45"/>
          </p:nvPr>
        </p:nvSpPr>
        <p:spPr bwMode="gray">
          <a:xfrm>
            <a:off x="1360217" y="5342931"/>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35" name="Textplatzhalter 3">
            <a:extLst>
              <a:ext uri="{FF2B5EF4-FFF2-40B4-BE49-F238E27FC236}">
                <a16:creationId xmlns:a16="http://schemas.microsoft.com/office/drawing/2014/main" id="{431642EA-BF56-4380-2A32-D46C38C57BC5}"/>
              </a:ext>
            </a:extLst>
          </p:cNvPr>
          <p:cNvSpPr>
            <a:spLocks noGrp="1"/>
          </p:cNvSpPr>
          <p:nvPr>
            <p:ph type="body" sz="quarter" idx="46" hasCustomPrompt="1"/>
          </p:nvPr>
        </p:nvSpPr>
        <p:spPr bwMode="gray">
          <a:xfrm>
            <a:off x="5027797" y="5342520"/>
            <a:ext cx="796529" cy="720820"/>
          </a:xfrm>
        </p:spPr>
        <p:txBody>
          <a:bodyPr bIns="72000" anchor="ctr"/>
          <a:lstStyle>
            <a:lvl1pPr marL="0" indent="0">
              <a:lnSpc>
                <a:spcPct val="90000"/>
              </a:lnSpc>
              <a:spcAft>
                <a:spcPts val="0"/>
              </a:spcAft>
              <a:buNone/>
              <a:defRPr sz="4050" b="1">
                <a:solidFill>
                  <a:schemeClr val="accent1"/>
                </a:solidFill>
              </a:defRPr>
            </a:lvl1pPr>
          </a:lstStyle>
          <a:p>
            <a:pPr lvl="0"/>
            <a:r>
              <a:rPr lang="de-DE" dirty="0"/>
              <a:t>NR</a:t>
            </a:r>
          </a:p>
        </p:txBody>
      </p:sp>
      <p:sp>
        <p:nvSpPr>
          <p:cNvPr id="36" name="Textplatzhalter 13">
            <a:extLst>
              <a:ext uri="{FF2B5EF4-FFF2-40B4-BE49-F238E27FC236}">
                <a16:creationId xmlns:a16="http://schemas.microsoft.com/office/drawing/2014/main" id="{136C8FD7-F04C-06A9-E468-391BF1D863A1}"/>
              </a:ext>
            </a:extLst>
          </p:cNvPr>
          <p:cNvSpPr>
            <a:spLocks noGrp="1"/>
          </p:cNvSpPr>
          <p:nvPr>
            <p:ph type="body" sz="quarter" idx="47" hasCustomPrompt="1"/>
          </p:nvPr>
        </p:nvSpPr>
        <p:spPr bwMode="gray">
          <a:xfrm rot="5400000">
            <a:off x="5502690" y="5689430"/>
            <a:ext cx="648000" cy="27000"/>
          </a:xfrm>
          <a:prstGeom prst="roundRect">
            <a:avLst>
              <a:gd name="adj" fmla="val 50000"/>
            </a:avLst>
          </a:prstGeom>
          <a:solidFill>
            <a:schemeClr val="accent1"/>
          </a:solidFill>
        </p:spPr>
        <p:txBody>
          <a:bodyPr/>
          <a:lstStyle>
            <a:lvl1pPr marL="0" indent="0">
              <a:buNone/>
              <a:defRPr/>
            </a:lvl1pPr>
          </a:lstStyle>
          <a:p>
            <a:pPr lvl="0"/>
            <a:r>
              <a:rPr lang="de-DE" dirty="0"/>
              <a:t> </a:t>
            </a:r>
          </a:p>
        </p:txBody>
      </p:sp>
      <p:sp>
        <p:nvSpPr>
          <p:cNvPr id="37" name="Textplatzhalter 17">
            <a:extLst>
              <a:ext uri="{FF2B5EF4-FFF2-40B4-BE49-F238E27FC236}">
                <a16:creationId xmlns:a16="http://schemas.microsoft.com/office/drawing/2014/main" id="{C358E050-5D2E-31D5-3DE5-9BA06FF64F63}"/>
              </a:ext>
            </a:extLst>
          </p:cNvPr>
          <p:cNvSpPr>
            <a:spLocks noGrp="1"/>
          </p:cNvSpPr>
          <p:nvPr>
            <p:ph type="body" sz="quarter" idx="48"/>
          </p:nvPr>
        </p:nvSpPr>
        <p:spPr bwMode="gray">
          <a:xfrm>
            <a:off x="5983014" y="5343393"/>
            <a:ext cx="2755986" cy="720001"/>
          </a:xfrm>
        </p:spPr>
        <p:txBody>
          <a:bodyPr anchor="ctr"/>
          <a:lstStyle>
            <a:lvl1pPr marL="0" indent="0">
              <a:lnSpc>
                <a:spcPct val="90000"/>
              </a:lnSpc>
              <a:buNone/>
              <a:defRPr sz="1600"/>
            </a:lvl1pPr>
            <a:lvl2pPr marL="337534" indent="0">
              <a:buNone/>
              <a:defRPr/>
            </a:lvl2pPr>
          </a:lstStyle>
          <a:p>
            <a:pPr lvl="0"/>
            <a:r>
              <a:rPr lang="de-DE"/>
              <a:t>Mastertextformat bearbeiten</a:t>
            </a:r>
          </a:p>
        </p:txBody>
      </p:sp>
      <p:sp>
        <p:nvSpPr>
          <p:cNvPr id="3" name="Subtitle">
            <a:extLst>
              <a:ext uri="{FF2B5EF4-FFF2-40B4-BE49-F238E27FC236}">
                <a16:creationId xmlns:a16="http://schemas.microsoft.com/office/drawing/2014/main" id="{E48D09ED-9420-A6C1-DCF6-898513A19830}"/>
              </a:ext>
            </a:extLst>
          </p:cNvPr>
          <p:cNvSpPr>
            <a:spLocks noGrp="1"/>
          </p:cNvSpPr>
          <p:nvPr>
            <p:ph type="body" sz="quarter" idx="13" hasCustomPrompt="1"/>
          </p:nvPr>
        </p:nvSpPr>
        <p:spPr bwMode="gray">
          <a:xfrm>
            <a:off x="405000" y="829125"/>
            <a:ext cx="5669999" cy="360000"/>
          </a:xfrm>
        </p:spPr>
        <p:txBody>
          <a:bodyPr/>
          <a:lstStyle>
            <a:lvl1pPr marL="0" indent="0">
              <a:lnSpc>
                <a:spcPct val="90000"/>
              </a:lnSpc>
              <a:spcAft>
                <a:spcPts val="0"/>
              </a:spcAft>
              <a:buNone/>
              <a:defRPr sz="1650" baseline="0">
                <a:solidFill>
                  <a:schemeClr val="tx1"/>
                </a:solidFill>
              </a:defRPr>
            </a:lvl1pPr>
          </a:lstStyle>
          <a:p>
            <a:pPr lvl="0"/>
            <a:r>
              <a:rPr lang="de-DE" noProof="0" dirty="0"/>
              <a:t>Zweite Headline</a:t>
            </a:r>
          </a:p>
        </p:txBody>
      </p:sp>
      <p:sp>
        <p:nvSpPr>
          <p:cNvPr id="10" name="Titel">
            <a:extLst>
              <a:ext uri="{FF2B5EF4-FFF2-40B4-BE49-F238E27FC236}">
                <a16:creationId xmlns:a16="http://schemas.microsoft.com/office/drawing/2014/main" id="{87C15148-276B-C060-AC39-BA44D1FCC916}"/>
              </a:ext>
            </a:extLst>
          </p:cNvPr>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a:t>Mastertitelformat bearbeiten</a:t>
            </a:r>
            <a:endParaRPr lang="de-DE" noProof="0" dirty="0"/>
          </a:p>
        </p:txBody>
      </p:sp>
    </p:spTree>
    <p:extLst>
      <p:ext uri="{BB962C8B-B14F-4D97-AF65-F5344CB8AC3E}">
        <p14:creationId xmlns:p14="http://schemas.microsoft.com/office/powerpoint/2010/main" val="26420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
          <p:cNvSpPr>
            <a:spLocks noGrp="1"/>
          </p:cNvSpPr>
          <p:nvPr>
            <p:ph type="title"/>
          </p:nvPr>
        </p:nvSpPr>
        <p:spPr bwMode="gray">
          <a:xfrm>
            <a:off x="405001" y="432000"/>
            <a:ext cx="5669999" cy="360000"/>
          </a:xfrm>
          <a:prstGeom prst="rect">
            <a:avLst/>
          </a:prstGeom>
        </p:spPr>
        <p:txBody>
          <a:bodyPr vert="horz" lIns="0" tIns="0" rIns="0" bIns="0" rtlCol="0" anchor="t">
            <a:noAutofit/>
          </a:bodyPr>
          <a:lstStyle/>
          <a:p>
            <a:r>
              <a:rPr lang="de-DE" noProof="0" dirty="0"/>
              <a:t>Titelmasterformat durch Klicken bearbeiten</a:t>
            </a:r>
          </a:p>
        </p:txBody>
      </p:sp>
      <p:sp>
        <p:nvSpPr>
          <p:cNvPr id="3" name="Inhalt"/>
          <p:cNvSpPr>
            <a:spLocks noGrp="1"/>
          </p:cNvSpPr>
          <p:nvPr>
            <p:ph type="body" idx="1"/>
          </p:nvPr>
        </p:nvSpPr>
        <p:spPr bwMode="gray">
          <a:xfrm>
            <a:off x="405000" y="1728000"/>
            <a:ext cx="8334000" cy="41400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Datum"/>
          <p:cNvSpPr>
            <a:spLocks noGrp="1"/>
          </p:cNvSpPr>
          <p:nvPr>
            <p:ph type="dt" sz="half" idx="2"/>
          </p:nvPr>
        </p:nvSpPr>
        <p:spPr bwMode="gray">
          <a:xfrm>
            <a:off x="6972720" y="6493063"/>
            <a:ext cx="1324365" cy="288000"/>
          </a:xfrm>
          <a:prstGeom prst="rect">
            <a:avLst/>
          </a:prstGeom>
        </p:spPr>
        <p:txBody>
          <a:bodyPr vert="horz" lIns="0" tIns="0" rIns="0" bIns="0" rtlCol="0" anchor="ctr" anchorCtr="0"/>
          <a:lstStyle>
            <a:lvl1pPr algn="r">
              <a:defRPr sz="800">
                <a:solidFill>
                  <a:schemeClr val="tx1">
                    <a:lumMod val="20000"/>
                    <a:lumOff val="80000"/>
                  </a:schemeClr>
                </a:solidFill>
              </a:defRPr>
            </a:lvl1pPr>
          </a:lstStyle>
          <a:p>
            <a:fld id="{E76F9164-D25F-DB42-8AB0-C05562CF12FA}" type="datetime1">
              <a:rPr lang="de-DE" smtClean="0"/>
              <a:t>27.01.25</a:t>
            </a:fld>
            <a:endParaRPr lang="de-DE" dirty="0"/>
          </a:p>
        </p:txBody>
      </p:sp>
      <p:sp>
        <p:nvSpPr>
          <p:cNvPr id="5" name="Fußzeile"/>
          <p:cNvSpPr>
            <a:spLocks noGrp="1"/>
          </p:cNvSpPr>
          <p:nvPr>
            <p:ph type="ftr" sz="quarter" idx="3"/>
          </p:nvPr>
        </p:nvSpPr>
        <p:spPr bwMode="gray">
          <a:xfrm>
            <a:off x="405000" y="6493063"/>
            <a:ext cx="5670000" cy="288000"/>
          </a:xfrm>
          <a:prstGeom prst="rect">
            <a:avLst/>
          </a:prstGeom>
        </p:spPr>
        <p:txBody>
          <a:bodyPr vert="horz" lIns="0" tIns="0" rIns="0" bIns="0" rtlCol="0" anchor="ctr" anchorCtr="0"/>
          <a:lstStyle>
            <a:lvl1pPr algn="l">
              <a:defRPr sz="800">
                <a:solidFill>
                  <a:schemeClr val="tx1">
                    <a:lumMod val="20000"/>
                    <a:lumOff val="80000"/>
                  </a:schemeClr>
                </a:solidFill>
              </a:defRPr>
            </a:lvl1pPr>
          </a:lstStyle>
          <a:p>
            <a:r>
              <a:rPr lang="de-DE" dirty="0"/>
              <a:t>Projektarbeit Data Analytics</a:t>
            </a:r>
          </a:p>
        </p:txBody>
      </p:sp>
      <p:sp>
        <p:nvSpPr>
          <p:cNvPr id="6" name="Foliennummer"/>
          <p:cNvSpPr>
            <a:spLocks noGrp="1"/>
          </p:cNvSpPr>
          <p:nvPr>
            <p:ph type="sldNum" sz="quarter" idx="4"/>
          </p:nvPr>
        </p:nvSpPr>
        <p:spPr bwMode="gray">
          <a:xfrm>
            <a:off x="8506092" y="6493063"/>
            <a:ext cx="232908" cy="288000"/>
          </a:xfrm>
          <a:prstGeom prst="rect">
            <a:avLst/>
          </a:prstGeom>
        </p:spPr>
        <p:txBody>
          <a:bodyPr vert="horz" lIns="0" tIns="0" rIns="0" bIns="0" rtlCol="0" anchor="ctr" anchorCtr="0"/>
          <a:lstStyle>
            <a:lvl1pPr algn="r">
              <a:defRPr sz="800">
                <a:solidFill>
                  <a:schemeClr val="tx1">
                    <a:lumMod val="20000"/>
                    <a:lumOff val="80000"/>
                  </a:schemeClr>
                </a:solidFill>
              </a:defRPr>
            </a:lvl1pPr>
          </a:lstStyle>
          <a:p>
            <a:fld id="{02CEFE82-39F2-4F47-8A0C-D5AB3496FA5C}" type="slidenum">
              <a:rPr lang="de-DE" smtClean="0"/>
              <a:pPr/>
              <a:t>‹Nr.›</a:t>
            </a:fld>
            <a:endParaRPr lang="de-DE" dirty="0"/>
          </a:p>
        </p:txBody>
      </p:sp>
      <p:cxnSp>
        <p:nvCxnSpPr>
          <p:cNvPr id="9" name="Straight Connector 8">
            <a:extLst>
              <a:ext uri="{FF2B5EF4-FFF2-40B4-BE49-F238E27FC236}">
                <a16:creationId xmlns:a16="http://schemas.microsoft.com/office/drawing/2014/main" id="{62578F8E-ADE3-83CD-BBD4-F2AF811B81C3}"/>
              </a:ext>
            </a:extLst>
          </p:cNvPr>
          <p:cNvCxnSpPr>
            <a:cxnSpLocks/>
          </p:cNvCxnSpPr>
          <p:nvPr userDrawn="1"/>
        </p:nvCxnSpPr>
        <p:spPr bwMode="gray">
          <a:xfrm>
            <a:off x="405000" y="1203718"/>
            <a:ext cx="720000" cy="0"/>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5722733-4586-8907-05DD-71491D81A516}"/>
              </a:ext>
            </a:extLst>
          </p:cNvPr>
          <p:cNvCxnSpPr>
            <a:cxnSpLocks/>
          </p:cNvCxnSpPr>
          <p:nvPr userDrawn="1"/>
        </p:nvCxnSpPr>
        <p:spPr bwMode="gray">
          <a:xfrm>
            <a:off x="405000" y="6426000"/>
            <a:ext cx="8334001" cy="0"/>
          </a:xfrm>
          <a:prstGeom prst="line">
            <a:avLst/>
          </a:prstGeom>
          <a:ln w="12700" cap="rnd" cmpd="sng">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F2446B21-287B-2DE0-0DAB-177DEC62E22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6306483" y="275472"/>
            <a:ext cx="2595880" cy="680085"/>
          </a:xfrm>
          <a:prstGeom prst="rect">
            <a:avLst/>
          </a:prstGeom>
        </p:spPr>
      </p:pic>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973" r:id="rId1"/>
    <p:sldLayoutId id="2147484004" r:id="rId2"/>
    <p:sldLayoutId id="2147483992" r:id="rId3"/>
    <p:sldLayoutId id="2147483975" r:id="rId4"/>
    <p:sldLayoutId id="2147483991" r:id="rId5"/>
    <p:sldLayoutId id="2147484006" r:id="rId6"/>
    <p:sldLayoutId id="2147484008" r:id="rId7"/>
    <p:sldLayoutId id="2147483986" r:id="rId8"/>
    <p:sldLayoutId id="2147484001" r:id="rId9"/>
    <p:sldLayoutId id="2147484015" r:id="rId10"/>
    <p:sldLayoutId id="2147483974" r:id="rId11"/>
    <p:sldLayoutId id="2147484016" r:id="rId12"/>
    <p:sldLayoutId id="2147483976" r:id="rId13"/>
    <p:sldLayoutId id="2147484012" r:id="rId14"/>
    <p:sldLayoutId id="2147483977" r:id="rId15"/>
    <p:sldLayoutId id="2147483995" r:id="rId16"/>
    <p:sldLayoutId id="2147483978" r:id="rId17"/>
    <p:sldLayoutId id="2147483984" r:id="rId18"/>
    <p:sldLayoutId id="2147483985" r:id="rId19"/>
    <p:sldLayoutId id="2147483979" r:id="rId20"/>
    <p:sldLayoutId id="2147484019" r:id="rId21"/>
    <p:sldLayoutId id="2147484013" r:id="rId22"/>
    <p:sldLayoutId id="2147484020" r:id="rId23"/>
    <p:sldLayoutId id="2147483997" r:id="rId24"/>
    <p:sldLayoutId id="2147484014" r:id="rId25"/>
    <p:sldLayoutId id="2147483981" r:id="rId26"/>
    <p:sldLayoutId id="2147484021" r:id="rId27"/>
    <p:sldLayoutId id="2147483982" r:id="rId28"/>
    <p:sldLayoutId id="2147484017" r:id="rId29"/>
    <p:sldLayoutId id="2147484000" r:id="rId30"/>
    <p:sldLayoutId id="2147484018" r:id="rId31"/>
    <p:sldLayoutId id="2147484002" r:id="rId32"/>
    <p:sldLayoutId id="2147483983" r:id="rId33"/>
    <p:sldLayoutId id="2147483993" r:id="rId34"/>
    <p:sldLayoutId id="2147483996" r:id="rId35"/>
    <p:sldLayoutId id="2147483987" r:id="rId36"/>
    <p:sldLayoutId id="2147483988" r:id="rId37"/>
    <p:sldLayoutId id="2147483999" r:id="rId38"/>
    <p:sldLayoutId id="2147484003" r:id="rId39"/>
    <p:sldLayoutId id="2147483990" r:id="rId40"/>
    <p:sldLayoutId id="2147484007" r:id="rId41"/>
    <p:sldLayoutId id="2147483998" r:id="rId42"/>
    <p:sldLayoutId id="214748400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68" rtl="0" eaLnBrk="1" latinLnBrk="0" hangingPunct="1">
        <a:lnSpc>
          <a:spcPct val="90000"/>
        </a:lnSpc>
        <a:spcBef>
          <a:spcPct val="0"/>
        </a:spcBef>
        <a:buNone/>
        <a:defRPr sz="2100" b="1" kern="1200" cap="none" baseline="0">
          <a:solidFill>
            <a:schemeClr val="tx1"/>
          </a:solidFill>
          <a:latin typeface="+mj-lt"/>
          <a:ea typeface="+mj-ea"/>
          <a:cs typeface="+mj-cs"/>
        </a:defRPr>
      </a:lvl1pPr>
    </p:titleStyle>
    <p:bodyStyle>
      <a:lvl1pPr marL="202520" indent="-202520" algn="l" defTabSz="685868" rtl="0" eaLnBrk="1" latinLnBrk="0" hangingPunct="1">
        <a:lnSpc>
          <a:spcPct val="130000"/>
        </a:lnSpc>
        <a:spcBef>
          <a:spcPts val="0"/>
        </a:spcBef>
        <a:spcAft>
          <a:spcPts val="900"/>
        </a:spcAft>
        <a:buClr>
          <a:schemeClr val="accent1"/>
        </a:buClr>
        <a:buFont typeface="Arial" panose="020B0604020202020204" pitchFamily="34" charset="0"/>
        <a:buChar char="•"/>
        <a:defRPr sz="1350" kern="1200">
          <a:solidFill>
            <a:schemeClr val="tx1"/>
          </a:solidFill>
          <a:latin typeface="+mn-lt"/>
          <a:ea typeface="+mn-ea"/>
          <a:cs typeface="+mn-cs"/>
        </a:defRPr>
      </a:lvl1pPr>
      <a:lvl2pPr marL="540054" indent="-202520" algn="l" defTabSz="685868" rtl="0" eaLnBrk="1" latinLnBrk="0" hangingPunct="1">
        <a:lnSpc>
          <a:spcPct val="13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2pPr>
      <a:lvl3pPr marL="810081" indent="-202520" algn="l" defTabSz="685868" rtl="0" eaLnBrk="1" latinLnBrk="0" hangingPunct="1">
        <a:lnSpc>
          <a:spcPct val="130000"/>
        </a:lnSpc>
        <a:spcBef>
          <a:spcPts val="0"/>
        </a:spcBef>
        <a:spcAft>
          <a:spcPts val="900"/>
        </a:spcAft>
        <a:buFont typeface="Arial" panose="020B0604020202020204" pitchFamily="34" charset="0"/>
        <a:buChar char="–"/>
        <a:defRPr sz="900" kern="1200">
          <a:solidFill>
            <a:schemeClr val="tx1"/>
          </a:solidFill>
          <a:latin typeface="+mn-lt"/>
          <a:ea typeface="+mn-ea"/>
          <a:cs typeface="+mn-cs"/>
        </a:defRPr>
      </a:lvl3pPr>
      <a:lvl4pPr marL="1080108" indent="-202520" algn="l" defTabSz="685868" rtl="0" eaLnBrk="1" latinLnBrk="0" hangingPunct="1">
        <a:lnSpc>
          <a:spcPct val="130000"/>
        </a:lnSpc>
        <a:spcBef>
          <a:spcPts val="0"/>
        </a:spcBef>
        <a:spcAft>
          <a:spcPts val="900"/>
        </a:spcAft>
        <a:buFont typeface="Arial" panose="020B0604020202020204" pitchFamily="34" charset="0"/>
        <a:buChar char="–"/>
        <a:defRPr sz="900" kern="1200">
          <a:solidFill>
            <a:schemeClr val="tx1"/>
          </a:solidFill>
          <a:latin typeface="+mn-lt"/>
          <a:ea typeface="+mn-ea"/>
          <a:cs typeface="+mn-cs"/>
        </a:defRPr>
      </a:lvl4pPr>
      <a:lvl5pPr marL="1350135" indent="-202520" algn="l" defTabSz="685868" rtl="0" eaLnBrk="1" latinLnBrk="0" hangingPunct="1">
        <a:lnSpc>
          <a:spcPct val="130000"/>
        </a:lnSpc>
        <a:spcBef>
          <a:spcPts val="0"/>
        </a:spcBef>
        <a:spcAft>
          <a:spcPts val="900"/>
        </a:spcAft>
        <a:buFont typeface="Arial" panose="020B0604020202020204" pitchFamily="34" charset="0"/>
        <a:buChar char="–"/>
        <a:defRPr sz="750" kern="1200">
          <a:solidFill>
            <a:schemeClr val="tx1"/>
          </a:solidFill>
          <a:latin typeface="+mn-lt"/>
          <a:ea typeface="+mn-ea"/>
          <a:cs typeface="+mn-cs"/>
        </a:defRPr>
      </a:lvl5pPr>
      <a:lvl6pPr marL="1886138"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9073"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2007"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942" indent="-171467" algn="l" defTabSz="685868"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68" rtl="0" eaLnBrk="1" latinLnBrk="0" hangingPunct="1">
        <a:defRPr sz="1350" kern="1200">
          <a:solidFill>
            <a:schemeClr val="tx1"/>
          </a:solidFill>
          <a:latin typeface="+mn-lt"/>
          <a:ea typeface="+mn-ea"/>
          <a:cs typeface="+mn-cs"/>
        </a:defRPr>
      </a:lvl1pPr>
      <a:lvl2pPr marL="342935" algn="l" defTabSz="685868" rtl="0" eaLnBrk="1" latinLnBrk="0" hangingPunct="1">
        <a:defRPr sz="1350" kern="1200">
          <a:solidFill>
            <a:schemeClr val="tx1"/>
          </a:solidFill>
          <a:latin typeface="+mn-lt"/>
          <a:ea typeface="+mn-ea"/>
          <a:cs typeface="+mn-cs"/>
        </a:defRPr>
      </a:lvl2pPr>
      <a:lvl3pPr marL="685868" algn="l" defTabSz="685868" rtl="0" eaLnBrk="1" latinLnBrk="0" hangingPunct="1">
        <a:defRPr sz="1350" kern="1200">
          <a:solidFill>
            <a:schemeClr val="tx1"/>
          </a:solidFill>
          <a:latin typeface="+mn-lt"/>
          <a:ea typeface="+mn-ea"/>
          <a:cs typeface="+mn-cs"/>
        </a:defRPr>
      </a:lvl3pPr>
      <a:lvl4pPr marL="1028803" algn="l" defTabSz="685868" rtl="0" eaLnBrk="1" latinLnBrk="0" hangingPunct="1">
        <a:defRPr sz="1350" kern="1200">
          <a:solidFill>
            <a:schemeClr val="tx1"/>
          </a:solidFill>
          <a:latin typeface="+mn-lt"/>
          <a:ea typeface="+mn-ea"/>
          <a:cs typeface="+mn-cs"/>
        </a:defRPr>
      </a:lvl4pPr>
      <a:lvl5pPr marL="1371737" algn="l" defTabSz="685868" rtl="0" eaLnBrk="1" latinLnBrk="0" hangingPunct="1">
        <a:defRPr sz="1350" kern="1200">
          <a:solidFill>
            <a:schemeClr val="tx1"/>
          </a:solidFill>
          <a:latin typeface="+mn-lt"/>
          <a:ea typeface="+mn-ea"/>
          <a:cs typeface="+mn-cs"/>
        </a:defRPr>
      </a:lvl5pPr>
      <a:lvl6pPr marL="1714672" algn="l" defTabSz="685868" rtl="0" eaLnBrk="1" latinLnBrk="0" hangingPunct="1">
        <a:defRPr sz="1350" kern="1200">
          <a:solidFill>
            <a:schemeClr val="tx1"/>
          </a:solidFill>
          <a:latin typeface="+mn-lt"/>
          <a:ea typeface="+mn-ea"/>
          <a:cs typeface="+mn-cs"/>
        </a:defRPr>
      </a:lvl6pPr>
      <a:lvl7pPr marL="2057606" algn="l" defTabSz="685868" rtl="0" eaLnBrk="1" latinLnBrk="0" hangingPunct="1">
        <a:defRPr sz="1350" kern="1200">
          <a:solidFill>
            <a:schemeClr val="tx1"/>
          </a:solidFill>
          <a:latin typeface="+mn-lt"/>
          <a:ea typeface="+mn-ea"/>
          <a:cs typeface="+mn-cs"/>
        </a:defRPr>
      </a:lvl7pPr>
      <a:lvl8pPr marL="2400540" algn="l" defTabSz="685868" rtl="0" eaLnBrk="1" latinLnBrk="0" hangingPunct="1">
        <a:defRPr sz="1350" kern="1200">
          <a:solidFill>
            <a:schemeClr val="tx1"/>
          </a:solidFill>
          <a:latin typeface="+mn-lt"/>
          <a:ea typeface="+mn-ea"/>
          <a:cs typeface="+mn-cs"/>
        </a:defRPr>
      </a:lvl8pPr>
      <a:lvl9pPr marL="2743475" algn="l" defTabSz="685868"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8" userDrawn="1">
          <p15:clr>
            <a:srgbClr val="FBAE40"/>
          </p15:clr>
        </p15:guide>
        <p15:guide id="2" orient="horz" pos="3700" userDrawn="1">
          <p15:clr>
            <a:srgbClr val="FBAE40"/>
          </p15:clr>
        </p15:guide>
        <p15:guide id="3" orient="horz" pos="504" userDrawn="1">
          <p15:clr>
            <a:srgbClr val="FBAE40"/>
          </p15:clr>
        </p15:guide>
        <p15:guide id="4" pos="5507" userDrawn="1">
          <p15:clr>
            <a:srgbClr val="FBAE40"/>
          </p15:clr>
        </p15:guide>
        <p15:guide id="5" pos="254" userDrawn="1">
          <p15:clr>
            <a:srgbClr val="FBAE40"/>
          </p15:clr>
        </p15:guide>
        <p15:guide id="6" orient="horz" pos="272" userDrawn="1">
          <p15:clr>
            <a:srgbClr val="FBAE40"/>
          </p15:clr>
        </p15:guide>
        <p15:guide id="7" orient="horz" pos="4047" userDrawn="1">
          <p15:clr>
            <a:srgbClr val="FBAE4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5">
            <a:extLst>
              <a:ext uri="{FF2B5EF4-FFF2-40B4-BE49-F238E27FC236}">
                <a16:creationId xmlns:a16="http://schemas.microsoft.com/office/drawing/2014/main" id="{6BA69AD3-1CB5-C653-26F2-198FA0513C6A}"/>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bwMode="gray">
          <a:xfrm>
            <a:off x="11722" y="0"/>
            <a:ext cx="9144001" cy="5448296"/>
          </a:xfrm>
        </p:spPr>
      </p:pic>
      <p:sp>
        <p:nvSpPr>
          <p:cNvPr id="2" name="Titel 1">
            <a:extLst>
              <a:ext uri="{FF2B5EF4-FFF2-40B4-BE49-F238E27FC236}">
                <a16:creationId xmlns:a16="http://schemas.microsoft.com/office/drawing/2014/main" id="{AFCCB0AD-10BE-79ED-D933-A5862F554161}"/>
              </a:ext>
            </a:extLst>
          </p:cNvPr>
          <p:cNvSpPr>
            <a:spLocks noGrp="1"/>
          </p:cNvSpPr>
          <p:nvPr>
            <p:ph type="title"/>
          </p:nvPr>
        </p:nvSpPr>
        <p:spPr bwMode="gray"/>
        <p:txBody>
          <a:bodyPr/>
          <a:lstStyle/>
          <a:p>
            <a:r>
              <a:rPr lang="de-DE" dirty="0"/>
              <a:t>Herzlich Willkommen</a:t>
            </a:r>
          </a:p>
        </p:txBody>
      </p:sp>
      <p:pic>
        <p:nvPicPr>
          <p:cNvPr id="5" name="Grafik 4">
            <a:extLst>
              <a:ext uri="{FF2B5EF4-FFF2-40B4-BE49-F238E27FC236}">
                <a16:creationId xmlns:a16="http://schemas.microsoft.com/office/drawing/2014/main" id="{AB4F7B29-89A0-AE18-AAF7-4D9FDEC29FC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4477" y="272637"/>
            <a:ext cx="2595880" cy="680085"/>
          </a:xfrm>
          <a:prstGeom prst="rect">
            <a:avLst/>
          </a:prstGeom>
        </p:spPr>
      </p:pic>
    </p:spTree>
    <p:extLst>
      <p:ext uri="{BB962C8B-B14F-4D97-AF65-F5344CB8AC3E}">
        <p14:creationId xmlns:p14="http://schemas.microsoft.com/office/powerpoint/2010/main" val="91119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42CE-A2A3-700D-6BAD-2C937A6C9611}"/>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74CB3013-EBE3-4801-821F-20E8BD3B78AD}"/>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EDB23DF2-D8AF-7CF1-E057-55D9E8FA9FB7}"/>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483D577C-3CD8-8C56-0489-24E279AFAFF4}"/>
              </a:ext>
            </a:extLst>
          </p:cNvPr>
          <p:cNvSpPr>
            <a:spLocks noGrp="1"/>
          </p:cNvSpPr>
          <p:nvPr>
            <p:ph type="sldNum" sz="quarter" idx="16"/>
          </p:nvPr>
        </p:nvSpPr>
        <p:spPr/>
        <p:txBody>
          <a:bodyPr/>
          <a:lstStyle/>
          <a:p>
            <a:fld id="{02CEFE82-39F2-4F47-8A0C-D5AB3496FA5C}" type="slidenum">
              <a:rPr lang="de-DE" noProof="0" smtClean="0"/>
              <a:pPr/>
              <a:t>10</a:t>
            </a:fld>
            <a:endParaRPr lang="de-DE" noProof="0" dirty="0"/>
          </a:p>
        </p:txBody>
      </p:sp>
      <p:sp>
        <p:nvSpPr>
          <p:cNvPr id="8" name="Titel 7">
            <a:extLst>
              <a:ext uri="{FF2B5EF4-FFF2-40B4-BE49-F238E27FC236}">
                <a16:creationId xmlns:a16="http://schemas.microsoft.com/office/drawing/2014/main" id="{75FE8A28-58A1-0ADB-50A5-79877308C127}"/>
              </a:ext>
            </a:extLst>
          </p:cNvPr>
          <p:cNvSpPr>
            <a:spLocks noGrp="1"/>
          </p:cNvSpPr>
          <p:nvPr>
            <p:ph type="title"/>
          </p:nvPr>
        </p:nvSpPr>
        <p:spPr>
          <a:xfrm>
            <a:off x="405001" y="889200"/>
            <a:ext cx="5669999" cy="360000"/>
          </a:xfrm>
        </p:spPr>
        <p:txBody>
          <a:bodyPr/>
          <a:lstStyle/>
          <a:p>
            <a:r>
              <a:rPr lang="de-DE" b="1" dirty="0"/>
              <a:t>Modellbildung</a:t>
            </a:r>
            <a:br>
              <a:rPr lang="de-DE" b="1" dirty="0"/>
            </a:br>
            <a:br>
              <a:rPr lang="de-DE" dirty="0"/>
            </a:br>
            <a:endParaRPr lang="de-DE" dirty="0"/>
          </a:p>
        </p:txBody>
      </p:sp>
      <p:sp>
        <p:nvSpPr>
          <p:cNvPr id="11" name="Inhaltsplatzhalter 5">
            <a:extLst>
              <a:ext uri="{FF2B5EF4-FFF2-40B4-BE49-F238E27FC236}">
                <a16:creationId xmlns:a16="http://schemas.microsoft.com/office/drawing/2014/main" id="{FCB7098B-7DE5-1EE8-1317-2A4AD5F9ECB2}"/>
              </a:ext>
            </a:extLst>
          </p:cNvPr>
          <p:cNvSpPr>
            <a:spLocks noGrp="1"/>
          </p:cNvSpPr>
          <p:nvPr>
            <p:ph sz="quarter" idx="17"/>
          </p:nvPr>
        </p:nvSpPr>
        <p:spPr>
          <a:xfrm>
            <a:off x="405000" y="1433716"/>
            <a:ext cx="8334000" cy="1246118"/>
          </a:xfrm>
        </p:spPr>
        <p:txBody>
          <a:bodyPr/>
          <a:lstStyle/>
          <a:p>
            <a:r>
              <a:rPr lang="de-DE" sz="1400" b="0" i="0" u="none" strike="noStrike" dirty="0">
                <a:effectLst/>
              </a:rPr>
              <a:t>Ein Lineares Regressionsmodel zur Modellierung des mittleren Boersenstrompreises pro Tag in Abhängigkeit von verschiedenen Eingangsgrössen wurde hergestellt </a:t>
            </a:r>
            <a:r>
              <a:rPr lang="de-DE" sz="1400" dirty="0"/>
              <a:t>und zu sehen war das ;</a:t>
            </a:r>
            <a:endParaRPr lang="de-DE" sz="1400" b="0" i="0" u="none" strike="noStrike" dirty="0">
              <a:effectLst/>
            </a:endParaRPr>
          </a:p>
          <a:p>
            <a:endParaRPr lang="de-DE" sz="1400" b="0" i="0" u="none" strike="noStrike" dirty="0">
              <a:effectLst/>
            </a:endParaRPr>
          </a:p>
        </p:txBody>
      </p:sp>
      <p:pic>
        <p:nvPicPr>
          <p:cNvPr id="16" name="Grafik 15">
            <a:extLst>
              <a:ext uri="{FF2B5EF4-FFF2-40B4-BE49-F238E27FC236}">
                <a16:creationId xmlns:a16="http://schemas.microsoft.com/office/drawing/2014/main" id="{98955DA9-220E-41CE-6DF8-2969624922D0}"/>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Text, Screenshot, Diagramm, Reihe enthält.&#10;&#10;Automatisch generierte Beschreibung">
            <a:extLst>
              <a:ext uri="{FF2B5EF4-FFF2-40B4-BE49-F238E27FC236}">
                <a16:creationId xmlns:a16="http://schemas.microsoft.com/office/drawing/2014/main" id="{EED39179-66CF-BC68-2D2F-66996E5601B4}"/>
              </a:ext>
            </a:extLst>
          </p:cNvPr>
          <p:cNvPicPr>
            <a:picLocks noChangeAspect="1"/>
          </p:cNvPicPr>
          <p:nvPr/>
        </p:nvPicPr>
        <p:blipFill>
          <a:blip r:embed="rId3"/>
          <a:srcRect r="5508" b="4436"/>
          <a:stretch/>
        </p:blipFill>
        <p:spPr>
          <a:xfrm>
            <a:off x="694113" y="2133712"/>
            <a:ext cx="7344295" cy="4359351"/>
          </a:xfrm>
          <a:prstGeom prst="rect">
            <a:avLst/>
          </a:prstGeom>
        </p:spPr>
      </p:pic>
    </p:spTree>
    <p:extLst>
      <p:ext uri="{BB962C8B-B14F-4D97-AF65-F5344CB8AC3E}">
        <p14:creationId xmlns:p14="http://schemas.microsoft.com/office/powerpoint/2010/main" val="412397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809EA-C613-C58E-1AE0-2E24D715551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FEC1464D-3B8A-1699-9CF2-47BB7FC543B6}"/>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2275EEE7-F4D6-AA5E-0571-77BF3BE3E074}"/>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6FB7773F-32CE-25CB-1B69-FC7FDA74B1ED}"/>
              </a:ext>
            </a:extLst>
          </p:cNvPr>
          <p:cNvSpPr>
            <a:spLocks noGrp="1"/>
          </p:cNvSpPr>
          <p:nvPr>
            <p:ph type="sldNum" sz="quarter" idx="16"/>
          </p:nvPr>
        </p:nvSpPr>
        <p:spPr/>
        <p:txBody>
          <a:bodyPr/>
          <a:lstStyle/>
          <a:p>
            <a:fld id="{02CEFE82-39F2-4F47-8A0C-D5AB3496FA5C}" type="slidenum">
              <a:rPr lang="de-DE" noProof="0" smtClean="0"/>
              <a:pPr/>
              <a:t>11</a:t>
            </a:fld>
            <a:endParaRPr lang="de-DE" noProof="0" dirty="0"/>
          </a:p>
        </p:txBody>
      </p:sp>
      <p:sp>
        <p:nvSpPr>
          <p:cNvPr id="8" name="Titel 7">
            <a:extLst>
              <a:ext uri="{FF2B5EF4-FFF2-40B4-BE49-F238E27FC236}">
                <a16:creationId xmlns:a16="http://schemas.microsoft.com/office/drawing/2014/main" id="{E7AA1052-CEB6-4417-4208-48A735B11C1F}"/>
              </a:ext>
            </a:extLst>
          </p:cNvPr>
          <p:cNvSpPr>
            <a:spLocks noGrp="1"/>
          </p:cNvSpPr>
          <p:nvPr>
            <p:ph type="title"/>
          </p:nvPr>
        </p:nvSpPr>
        <p:spPr>
          <a:xfrm>
            <a:off x="405001" y="889200"/>
            <a:ext cx="5669999" cy="360000"/>
          </a:xfrm>
        </p:spPr>
        <p:txBody>
          <a:bodyPr/>
          <a:lstStyle/>
          <a:p>
            <a:r>
              <a:rPr lang="de-DE" b="1" dirty="0"/>
              <a:t>Analyse von Stromtarif-Angeboten für Endkunden</a:t>
            </a:r>
            <a:br>
              <a:rPr lang="de-DE" b="1" dirty="0"/>
            </a:br>
            <a:br>
              <a:rPr lang="de-DE" dirty="0"/>
            </a:br>
            <a:endParaRPr lang="de-DE" dirty="0"/>
          </a:p>
        </p:txBody>
      </p:sp>
      <p:sp>
        <p:nvSpPr>
          <p:cNvPr id="11" name="Inhaltsplatzhalter 5">
            <a:extLst>
              <a:ext uri="{FF2B5EF4-FFF2-40B4-BE49-F238E27FC236}">
                <a16:creationId xmlns:a16="http://schemas.microsoft.com/office/drawing/2014/main" id="{45D2F871-7B71-E667-DA86-E68949065E6F}"/>
              </a:ext>
            </a:extLst>
          </p:cNvPr>
          <p:cNvSpPr>
            <a:spLocks noGrp="1"/>
          </p:cNvSpPr>
          <p:nvPr>
            <p:ph sz="quarter" idx="17"/>
          </p:nvPr>
        </p:nvSpPr>
        <p:spPr>
          <a:xfrm>
            <a:off x="405000" y="1433716"/>
            <a:ext cx="8334000" cy="1246118"/>
          </a:xfrm>
        </p:spPr>
        <p:txBody>
          <a:bodyPr/>
          <a:lstStyle/>
          <a:p>
            <a:r>
              <a:rPr lang="de-DE" sz="1400" b="0" i="0" u="none" strike="noStrike" dirty="0">
                <a:effectLst/>
              </a:rPr>
              <a:t>Hier werden die Endkunden daten vorbereitet und Analysiert.</a:t>
            </a:r>
          </a:p>
          <a:p>
            <a:r>
              <a:rPr lang="de-DE" sz="1400" dirty="0"/>
              <a:t>Einer Dataframe “df_cust“ wird auch erstellt, der die Endkunden Daten tabellarisch darstellt.</a:t>
            </a:r>
            <a:endParaRPr lang="de-DE" sz="1400" b="0" i="0" u="none" strike="noStrike" dirty="0">
              <a:effectLst/>
            </a:endParaRPr>
          </a:p>
        </p:txBody>
      </p:sp>
      <p:pic>
        <p:nvPicPr>
          <p:cNvPr id="16" name="Grafik 15">
            <a:extLst>
              <a:ext uri="{FF2B5EF4-FFF2-40B4-BE49-F238E27FC236}">
                <a16:creationId xmlns:a16="http://schemas.microsoft.com/office/drawing/2014/main" id="{BFA5F30F-F917-58BD-2D8D-914A934FBB02}"/>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7" name="Grafik 6">
            <a:extLst>
              <a:ext uri="{FF2B5EF4-FFF2-40B4-BE49-F238E27FC236}">
                <a16:creationId xmlns:a16="http://schemas.microsoft.com/office/drawing/2014/main" id="{5D820A0C-477A-7974-C96F-8DCC3E8245DB}"/>
              </a:ext>
            </a:extLst>
          </p:cNvPr>
          <p:cNvPicPr>
            <a:picLocks noChangeAspect="1"/>
          </p:cNvPicPr>
          <p:nvPr/>
        </p:nvPicPr>
        <p:blipFill>
          <a:blip r:embed="rId3"/>
          <a:stretch>
            <a:fillRect/>
          </a:stretch>
        </p:blipFill>
        <p:spPr>
          <a:xfrm>
            <a:off x="522361" y="2219507"/>
            <a:ext cx="7774724" cy="654131"/>
          </a:xfrm>
          <a:prstGeom prst="rect">
            <a:avLst/>
          </a:prstGeom>
        </p:spPr>
      </p:pic>
      <p:pic>
        <p:nvPicPr>
          <p:cNvPr id="10" name="Grafik 9" descr="Ein Bild, das Text, Karte Menü, Quittung enthält.&#10;&#10;Automatisch generierte Beschreibung">
            <a:extLst>
              <a:ext uri="{FF2B5EF4-FFF2-40B4-BE49-F238E27FC236}">
                <a16:creationId xmlns:a16="http://schemas.microsoft.com/office/drawing/2014/main" id="{6A8C9AC2-436E-4D9D-8783-5BEE32E7240B}"/>
              </a:ext>
            </a:extLst>
          </p:cNvPr>
          <p:cNvPicPr>
            <a:picLocks noChangeAspect="1"/>
          </p:cNvPicPr>
          <p:nvPr/>
        </p:nvPicPr>
        <p:blipFill>
          <a:blip r:embed="rId4"/>
          <a:srcRect r="-14747" b="45905"/>
          <a:stretch/>
        </p:blipFill>
        <p:spPr>
          <a:xfrm>
            <a:off x="745050" y="3107434"/>
            <a:ext cx="2462741" cy="2861366"/>
          </a:xfrm>
          <a:prstGeom prst="rect">
            <a:avLst/>
          </a:prstGeom>
        </p:spPr>
      </p:pic>
      <p:pic>
        <p:nvPicPr>
          <p:cNvPr id="12" name="Grafik 11" descr="Ein Bild, das Text, Karte Menü, Quittung enthält.&#10;&#10;Automatisch generierte Beschreibung">
            <a:extLst>
              <a:ext uri="{FF2B5EF4-FFF2-40B4-BE49-F238E27FC236}">
                <a16:creationId xmlns:a16="http://schemas.microsoft.com/office/drawing/2014/main" id="{E74CEADC-9532-153D-9467-15E58FDB69CC}"/>
              </a:ext>
            </a:extLst>
          </p:cNvPr>
          <p:cNvPicPr>
            <a:picLocks noChangeAspect="1"/>
          </p:cNvPicPr>
          <p:nvPr/>
        </p:nvPicPr>
        <p:blipFill>
          <a:blip r:embed="rId4"/>
          <a:srcRect l="-1" t="54397" r="-5204"/>
          <a:stretch/>
        </p:blipFill>
        <p:spPr>
          <a:xfrm>
            <a:off x="3240000" y="3429000"/>
            <a:ext cx="2454698" cy="2599838"/>
          </a:xfrm>
          <a:prstGeom prst="rect">
            <a:avLst/>
          </a:prstGeom>
        </p:spPr>
      </p:pic>
    </p:spTree>
    <p:extLst>
      <p:ext uri="{BB962C8B-B14F-4D97-AF65-F5344CB8AC3E}">
        <p14:creationId xmlns:p14="http://schemas.microsoft.com/office/powerpoint/2010/main" val="9527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F023-F980-A34A-BA2D-C839B5DEE26A}"/>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3AFB389D-37CE-7EA0-DBA4-C35595F60111}"/>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1E8C9910-021E-204C-D21C-C37BF3DFBF05}"/>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9B852E52-0974-8312-13CF-BC74D391B4C1}"/>
              </a:ext>
            </a:extLst>
          </p:cNvPr>
          <p:cNvSpPr>
            <a:spLocks noGrp="1"/>
          </p:cNvSpPr>
          <p:nvPr>
            <p:ph type="sldNum" sz="quarter" idx="16"/>
          </p:nvPr>
        </p:nvSpPr>
        <p:spPr/>
        <p:txBody>
          <a:bodyPr/>
          <a:lstStyle/>
          <a:p>
            <a:fld id="{02CEFE82-39F2-4F47-8A0C-D5AB3496FA5C}" type="slidenum">
              <a:rPr lang="de-DE" noProof="0" smtClean="0"/>
              <a:pPr/>
              <a:t>12</a:t>
            </a:fld>
            <a:endParaRPr lang="de-DE" noProof="0" dirty="0"/>
          </a:p>
        </p:txBody>
      </p:sp>
      <p:sp>
        <p:nvSpPr>
          <p:cNvPr id="8" name="Titel 7">
            <a:extLst>
              <a:ext uri="{FF2B5EF4-FFF2-40B4-BE49-F238E27FC236}">
                <a16:creationId xmlns:a16="http://schemas.microsoft.com/office/drawing/2014/main" id="{E3E6ADF9-07E5-7343-AC22-FCCC8A371A8E}"/>
              </a:ext>
            </a:extLst>
          </p:cNvPr>
          <p:cNvSpPr>
            <a:spLocks noGrp="1"/>
          </p:cNvSpPr>
          <p:nvPr>
            <p:ph type="title"/>
          </p:nvPr>
        </p:nvSpPr>
        <p:spPr>
          <a:xfrm>
            <a:off x="405001" y="889200"/>
            <a:ext cx="5669999" cy="360000"/>
          </a:xfrm>
        </p:spPr>
        <p:txBody>
          <a:bodyPr/>
          <a:lstStyle/>
          <a:p>
            <a:r>
              <a:rPr lang="de-DE" b="1" dirty="0"/>
              <a:t>Analyse von Stromtarif-Angeboten für Endkunden</a:t>
            </a:r>
            <a:br>
              <a:rPr lang="de-DE" b="1" dirty="0"/>
            </a:br>
            <a:br>
              <a:rPr lang="de-DE" dirty="0"/>
            </a:br>
            <a:endParaRPr lang="de-DE" dirty="0"/>
          </a:p>
        </p:txBody>
      </p:sp>
      <p:sp>
        <p:nvSpPr>
          <p:cNvPr id="11" name="Inhaltsplatzhalter 5">
            <a:extLst>
              <a:ext uri="{FF2B5EF4-FFF2-40B4-BE49-F238E27FC236}">
                <a16:creationId xmlns:a16="http://schemas.microsoft.com/office/drawing/2014/main" id="{BFEDD410-7F51-ADDA-08C4-74CB2DB96619}"/>
              </a:ext>
            </a:extLst>
          </p:cNvPr>
          <p:cNvSpPr>
            <a:spLocks noGrp="1"/>
          </p:cNvSpPr>
          <p:nvPr>
            <p:ph sz="quarter" idx="17"/>
          </p:nvPr>
        </p:nvSpPr>
        <p:spPr>
          <a:xfrm>
            <a:off x="405000" y="1433716"/>
            <a:ext cx="8334000" cy="1246118"/>
          </a:xfrm>
        </p:spPr>
        <p:txBody>
          <a:bodyPr/>
          <a:lstStyle/>
          <a:p>
            <a:r>
              <a:rPr lang="de-DE" sz="1600" b="1" i="0" u="none" strike="noStrike" dirty="0">
                <a:effectLst/>
              </a:rPr>
              <a:t>Angebotsdaten für Tarife in Amberg</a:t>
            </a:r>
          </a:p>
        </p:txBody>
      </p:sp>
      <p:pic>
        <p:nvPicPr>
          <p:cNvPr id="16" name="Grafik 15">
            <a:extLst>
              <a:ext uri="{FF2B5EF4-FFF2-40B4-BE49-F238E27FC236}">
                <a16:creationId xmlns:a16="http://schemas.microsoft.com/office/drawing/2014/main" id="{FD6260E3-966D-28AB-3B3A-6C94B0EFE103}"/>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Text, Screenshot, Reihe, Rechteck enthält.&#10;&#10;Automatisch generierte Beschreibung">
            <a:extLst>
              <a:ext uri="{FF2B5EF4-FFF2-40B4-BE49-F238E27FC236}">
                <a16:creationId xmlns:a16="http://schemas.microsoft.com/office/drawing/2014/main" id="{72A765A2-3E68-D6C6-554D-3D6EC33E69BD}"/>
              </a:ext>
            </a:extLst>
          </p:cNvPr>
          <p:cNvPicPr>
            <a:picLocks noChangeAspect="1"/>
          </p:cNvPicPr>
          <p:nvPr/>
        </p:nvPicPr>
        <p:blipFill>
          <a:blip r:embed="rId3"/>
          <a:srcRect l="1" t="6424" r="-879"/>
          <a:stretch/>
        </p:blipFill>
        <p:spPr>
          <a:xfrm>
            <a:off x="1163728" y="1788834"/>
            <a:ext cx="4813123" cy="4627292"/>
          </a:xfrm>
          <a:prstGeom prst="rect">
            <a:avLst/>
          </a:prstGeom>
        </p:spPr>
      </p:pic>
    </p:spTree>
    <p:extLst>
      <p:ext uri="{BB962C8B-B14F-4D97-AF65-F5344CB8AC3E}">
        <p14:creationId xmlns:p14="http://schemas.microsoft.com/office/powerpoint/2010/main" val="1558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01F-3EEC-5F56-A92D-AB61813D61CD}"/>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C55C85AA-9895-0037-FC46-6AE2D3656093}"/>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8139A569-45D9-61B1-1AA8-320DED6BF142}"/>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41063970-AA68-ED87-EE02-6661314E1008}"/>
              </a:ext>
            </a:extLst>
          </p:cNvPr>
          <p:cNvSpPr>
            <a:spLocks noGrp="1"/>
          </p:cNvSpPr>
          <p:nvPr>
            <p:ph type="sldNum" sz="quarter" idx="16"/>
          </p:nvPr>
        </p:nvSpPr>
        <p:spPr/>
        <p:txBody>
          <a:bodyPr/>
          <a:lstStyle/>
          <a:p>
            <a:fld id="{02CEFE82-39F2-4F47-8A0C-D5AB3496FA5C}" type="slidenum">
              <a:rPr lang="de-DE" noProof="0" smtClean="0"/>
              <a:pPr/>
              <a:t>13</a:t>
            </a:fld>
            <a:endParaRPr lang="de-DE" noProof="0" dirty="0"/>
          </a:p>
        </p:txBody>
      </p:sp>
      <p:sp>
        <p:nvSpPr>
          <p:cNvPr id="8" name="Titel 7">
            <a:extLst>
              <a:ext uri="{FF2B5EF4-FFF2-40B4-BE49-F238E27FC236}">
                <a16:creationId xmlns:a16="http://schemas.microsoft.com/office/drawing/2014/main" id="{FF098594-EF61-22FB-CDE8-6A401F8BBD26}"/>
              </a:ext>
            </a:extLst>
          </p:cNvPr>
          <p:cNvSpPr>
            <a:spLocks noGrp="1"/>
          </p:cNvSpPr>
          <p:nvPr>
            <p:ph type="title"/>
          </p:nvPr>
        </p:nvSpPr>
        <p:spPr>
          <a:xfrm>
            <a:off x="405001" y="889200"/>
            <a:ext cx="5669999" cy="360000"/>
          </a:xfrm>
        </p:spPr>
        <p:txBody>
          <a:bodyPr/>
          <a:lstStyle/>
          <a:p>
            <a:r>
              <a:rPr lang="de-DE" b="1" dirty="0"/>
              <a:t>Analyse von Stromtarif-Angeboten für Endkunden</a:t>
            </a:r>
            <a:br>
              <a:rPr lang="de-DE" b="1" dirty="0"/>
            </a:br>
            <a:br>
              <a:rPr lang="de-DE" dirty="0"/>
            </a:br>
            <a:endParaRPr lang="de-DE" dirty="0"/>
          </a:p>
        </p:txBody>
      </p:sp>
      <p:pic>
        <p:nvPicPr>
          <p:cNvPr id="16" name="Grafik 15">
            <a:extLst>
              <a:ext uri="{FF2B5EF4-FFF2-40B4-BE49-F238E27FC236}">
                <a16:creationId xmlns:a16="http://schemas.microsoft.com/office/drawing/2014/main" id="{6C1481F2-702B-C5C4-0E33-B5E52C15EE2F}"/>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7" name="Grafik 6" descr="Ein Bild, das Text, Diagramm, Reihe, Screenshot enthält.&#10;&#10;Automatisch generierte Beschreibung">
            <a:extLst>
              <a:ext uri="{FF2B5EF4-FFF2-40B4-BE49-F238E27FC236}">
                <a16:creationId xmlns:a16="http://schemas.microsoft.com/office/drawing/2014/main" id="{B0F9AC0D-4B1D-7EE0-2B75-E6F0FDA3D297}"/>
              </a:ext>
            </a:extLst>
          </p:cNvPr>
          <p:cNvPicPr>
            <a:picLocks noChangeAspect="1"/>
          </p:cNvPicPr>
          <p:nvPr/>
        </p:nvPicPr>
        <p:blipFill>
          <a:blip r:embed="rId3"/>
          <a:stretch>
            <a:fillRect/>
          </a:stretch>
        </p:blipFill>
        <p:spPr>
          <a:xfrm>
            <a:off x="582874" y="1623060"/>
            <a:ext cx="7772400" cy="3611880"/>
          </a:xfrm>
          <a:prstGeom prst="rect">
            <a:avLst/>
          </a:prstGeom>
        </p:spPr>
      </p:pic>
    </p:spTree>
    <p:extLst>
      <p:ext uri="{BB962C8B-B14F-4D97-AF65-F5344CB8AC3E}">
        <p14:creationId xmlns:p14="http://schemas.microsoft.com/office/powerpoint/2010/main" val="233328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5246-2D69-31CE-FFDA-EEB3304E6583}"/>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3234C409-70B1-CDEC-1AE9-858182267718}"/>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753B75DF-A3EF-97BD-01A8-9419448B9BA4}"/>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ADD5E388-4809-7A35-87C9-02254A1F61DB}"/>
              </a:ext>
            </a:extLst>
          </p:cNvPr>
          <p:cNvSpPr>
            <a:spLocks noGrp="1"/>
          </p:cNvSpPr>
          <p:nvPr>
            <p:ph type="sldNum" sz="quarter" idx="16"/>
          </p:nvPr>
        </p:nvSpPr>
        <p:spPr/>
        <p:txBody>
          <a:bodyPr/>
          <a:lstStyle/>
          <a:p>
            <a:fld id="{02CEFE82-39F2-4F47-8A0C-D5AB3496FA5C}" type="slidenum">
              <a:rPr lang="de-DE" noProof="0" smtClean="0"/>
              <a:pPr/>
              <a:t>14</a:t>
            </a:fld>
            <a:endParaRPr lang="de-DE" noProof="0" dirty="0"/>
          </a:p>
        </p:txBody>
      </p:sp>
      <p:sp>
        <p:nvSpPr>
          <p:cNvPr id="8" name="Titel 7">
            <a:extLst>
              <a:ext uri="{FF2B5EF4-FFF2-40B4-BE49-F238E27FC236}">
                <a16:creationId xmlns:a16="http://schemas.microsoft.com/office/drawing/2014/main" id="{A01246A3-88B8-949E-624A-28037C972AE5}"/>
              </a:ext>
            </a:extLst>
          </p:cNvPr>
          <p:cNvSpPr>
            <a:spLocks noGrp="1"/>
          </p:cNvSpPr>
          <p:nvPr>
            <p:ph type="title"/>
          </p:nvPr>
        </p:nvSpPr>
        <p:spPr>
          <a:xfrm>
            <a:off x="405001" y="889200"/>
            <a:ext cx="5669999" cy="360000"/>
          </a:xfrm>
        </p:spPr>
        <p:txBody>
          <a:bodyPr/>
          <a:lstStyle/>
          <a:p>
            <a:r>
              <a:rPr lang="de-DE" b="1" dirty="0"/>
              <a:t>Analyse von Stromtarif-Angeboten für Endkunden</a:t>
            </a:r>
            <a:br>
              <a:rPr lang="de-DE" b="1" dirty="0"/>
            </a:br>
            <a:br>
              <a:rPr lang="de-DE" dirty="0"/>
            </a:br>
            <a:endParaRPr lang="de-DE" dirty="0"/>
          </a:p>
        </p:txBody>
      </p:sp>
      <p:pic>
        <p:nvPicPr>
          <p:cNvPr id="16" name="Grafik 15">
            <a:extLst>
              <a:ext uri="{FF2B5EF4-FFF2-40B4-BE49-F238E27FC236}">
                <a16:creationId xmlns:a16="http://schemas.microsoft.com/office/drawing/2014/main" id="{03224A9B-31BD-C6E5-D3C3-8337FA7664DF}"/>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Text, Screenshot, Schrift, Zahl enthält.&#10;&#10;Automatisch generierte Beschreibung">
            <a:extLst>
              <a:ext uri="{FF2B5EF4-FFF2-40B4-BE49-F238E27FC236}">
                <a16:creationId xmlns:a16="http://schemas.microsoft.com/office/drawing/2014/main" id="{AEB5DE23-71E2-538A-6EC4-F64EFB2E88BD}"/>
              </a:ext>
            </a:extLst>
          </p:cNvPr>
          <p:cNvPicPr>
            <a:picLocks noChangeAspect="1"/>
          </p:cNvPicPr>
          <p:nvPr/>
        </p:nvPicPr>
        <p:blipFill>
          <a:blip r:embed="rId3"/>
          <a:stretch>
            <a:fillRect/>
          </a:stretch>
        </p:blipFill>
        <p:spPr>
          <a:xfrm>
            <a:off x="524685" y="1616533"/>
            <a:ext cx="7772400" cy="3900828"/>
          </a:xfrm>
          <a:prstGeom prst="rect">
            <a:avLst/>
          </a:prstGeom>
        </p:spPr>
      </p:pic>
    </p:spTree>
    <p:extLst>
      <p:ext uri="{BB962C8B-B14F-4D97-AF65-F5344CB8AC3E}">
        <p14:creationId xmlns:p14="http://schemas.microsoft.com/office/powerpoint/2010/main" val="11425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56F4FB2-036E-11A9-EDBC-FC2DEB9987CF}"/>
              </a:ext>
            </a:extLst>
          </p:cNvPr>
          <p:cNvSpPr>
            <a:spLocks noGrp="1"/>
          </p:cNvSpPr>
          <p:nvPr>
            <p:ph type="dt" sz="half" idx="14"/>
          </p:nvPr>
        </p:nvSpPr>
        <p:spPr/>
        <p:txBody>
          <a:bodyPr/>
          <a:lstStyle/>
          <a:p>
            <a:fld id="{91877813-14E4-4C44-99FB-C497BC56CCD4}" type="datetime1">
              <a:rPr lang="de-DE" noProof="0" smtClean="0">
                <a:solidFill>
                  <a:schemeClr val="tx1"/>
                </a:solidFill>
              </a:rPr>
              <a:t>27.01.25</a:t>
            </a:fld>
            <a:endParaRPr lang="de-DE" noProof="0" dirty="0">
              <a:solidFill>
                <a:schemeClr val="tx1"/>
              </a:solidFill>
            </a:endParaRPr>
          </a:p>
        </p:txBody>
      </p:sp>
      <p:sp>
        <p:nvSpPr>
          <p:cNvPr id="3" name="Fußzeilenplatzhalter 2">
            <a:extLst>
              <a:ext uri="{FF2B5EF4-FFF2-40B4-BE49-F238E27FC236}">
                <a16:creationId xmlns:a16="http://schemas.microsoft.com/office/drawing/2014/main" id="{533AC644-A739-6434-4902-973B03920245}"/>
              </a:ext>
            </a:extLst>
          </p:cNvPr>
          <p:cNvSpPr>
            <a:spLocks noGrp="1"/>
          </p:cNvSpPr>
          <p:nvPr>
            <p:ph type="ftr" sz="quarter" idx="15"/>
          </p:nvPr>
        </p:nvSpPr>
        <p:spPr/>
        <p:txBody>
          <a:bodyPr/>
          <a:lstStyle/>
          <a:p>
            <a:r>
              <a:rPr lang="de-DE" noProof="0" dirty="0">
                <a:solidFill>
                  <a:schemeClr val="tx1"/>
                </a:solidFill>
              </a:rPr>
              <a:t>Projektarbeit Data Analytics</a:t>
            </a:r>
          </a:p>
        </p:txBody>
      </p:sp>
      <p:sp>
        <p:nvSpPr>
          <p:cNvPr id="4" name="Foliennummernplatzhalter 3">
            <a:extLst>
              <a:ext uri="{FF2B5EF4-FFF2-40B4-BE49-F238E27FC236}">
                <a16:creationId xmlns:a16="http://schemas.microsoft.com/office/drawing/2014/main" id="{4EB5A7DA-8892-4461-A6C4-94D030EC259E}"/>
              </a:ext>
            </a:extLst>
          </p:cNvPr>
          <p:cNvSpPr>
            <a:spLocks noGrp="1"/>
          </p:cNvSpPr>
          <p:nvPr>
            <p:ph type="sldNum" sz="quarter" idx="16"/>
          </p:nvPr>
        </p:nvSpPr>
        <p:spPr/>
        <p:txBody>
          <a:bodyPr/>
          <a:lstStyle/>
          <a:p>
            <a:fld id="{02CEFE82-39F2-4F47-8A0C-D5AB3496FA5C}" type="slidenum">
              <a:rPr lang="de-DE" noProof="0" smtClean="0">
                <a:solidFill>
                  <a:schemeClr val="tx1"/>
                </a:solidFill>
              </a:rPr>
              <a:pPr/>
              <a:t>15</a:t>
            </a:fld>
            <a:endParaRPr lang="de-DE" noProof="0" dirty="0">
              <a:solidFill>
                <a:schemeClr val="tx1"/>
              </a:solidFill>
            </a:endParaRPr>
          </a:p>
        </p:txBody>
      </p:sp>
      <p:sp>
        <p:nvSpPr>
          <p:cNvPr id="6" name="Inhaltsplatzhalter 5">
            <a:extLst>
              <a:ext uri="{FF2B5EF4-FFF2-40B4-BE49-F238E27FC236}">
                <a16:creationId xmlns:a16="http://schemas.microsoft.com/office/drawing/2014/main" id="{44CB71FC-9934-9221-4CCE-FE436B18321E}"/>
              </a:ext>
            </a:extLst>
          </p:cNvPr>
          <p:cNvSpPr>
            <a:spLocks noGrp="1"/>
          </p:cNvSpPr>
          <p:nvPr>
            <p:ph sz="quarter" idx="17"/>
          </p:nvPr>
        </p:nvSpPr>
        <p:spPr>
          <a:xfrm>
            <a:off x="405000" y="1728000"/>
            <a:ext cx="8334000" cy="1472400"/>
          </a:xfrm>
        </p:spPr>
        <p:txBody>
          <a:bodyPr/>
          <a:lstStyle/>
          <a:p>
            <a:pPr>
              <a:lnSpc>
                <a:spcPct val="100000"/>
              </a:lnSpc>
            </a:pPr>
            <a:r>
              <a:rPr lang="de-DE" sz="1100" b="1" dirty="0"/>
              <a:t>Einflussfaktoren auf die Strompreise:</a:t>
            </a:r>
          </a:p>
          <a:p>
            <a:pPr lvl="1">
              <a:lnSpc>
                <a:spcPct val="100000"/>
              </a:lnSpc>
            </a:pPr>
            <a:r>
              <a:rPr lang="de-DE" sz="900" dirty="0"/>
              <a:t>Der Ausbau erneuerbarer Energien hat die Schwankungen der Strompreise reduziert, jedoch auch zu Preisspitzen in Zeiten niedriger Produktion geführt (z.B. bei wenig Wind oder Sonne).</a:t>
            </a:r>
          </a:p>
          <a:p>
            <a:pPr lvl="1">
              <a:lnSpc>
                <a:spcPct val="100000"/>
              </a:lnSpc>
            </a:pPr>
            <a:r>
              <a:rPr lang="de-DE" sz="900" dirty="0"/>
              <a:t>Geopolitische Ereignisse (wie der Ukraine-Konflikt) haben die Energiepreise stark beeinflusst, insbesondere durch die Unsicherheit auf den Energiemärkten und den Gaspreisanstieg.</a:t>
            </a:r>
          </a:p>
          <a:p>
            <a:pPr lvl="1">
              <a:lnSpc>
                <a:spcPct val="100000"/>
              </a:lnSpc>
            </a:pPr>
            <a:r>
              <a:rPr lang="de-DE" sz="900" dirty="0"/>
              <a:t>Wetterbedingungen (insbesondere Temperaturen und Windverhältnisse) haben signifikante Auswirkungen auf die Stromproduktion und -nachfrage, was sich direkt auf die Preise auswirkt.</a:t>
            </a:r>
          </a:p>
          <a:p>
            <a:pPr>
              <a:lnSpc>
                <a:spcPct val="100000"/>
              </a:lnSpc>
            </a:pPr>
            <a:r>
              <a:rPr lang="de-DE" sz="1050" b="1" dirty="0"/>
              <a:t>Zusammenhang zwischen Börsenstrompreisen und Endkundenpreisen:</a:t>
            </a:r>
          </a:p>
          <a:p>
            <a:pPr lvl="1">
              <a:lnSpc>
                <a:spcPct val="100000"/>
              </a:lnSpc>
            </a:pPr>
            <a:r>
              <a:rPr lang="de-DE" sz="900" dirty="0"/>
              <a:t>Der Zusammenhang zwischen den Börsenstrompreisen und den Endkundenpreisen war in den letzten Jahren stärker ausgeprägt, jedoch gab es auch Verzögerungen, in denen sich Änderungen auf den Endkundenpreisen bemerkbar machten.</a:t>
            </a:r>
          </a:p>
          <a:p>
            <a:pPr lvl="1">
              <a:lnSpc>
                <a:spcPct val="100000"/>
              </a:lnSpc>
            </a:pPr>
            <a:r>
              <a:rPr lang="de-DE" sz="900" dirty="0"/>
              <a:t>Preissteigerungen an der Börse haben in der Regel zu höheren Endkundenpreisen geführt, wobei staatliche Regulierungen und Subventionen den Anstieg dämpften.</a:t>
            </a:r>
          </a:p>
          <a:p>
            <a:pPr>
              <a:lnSpc>
                <a:spcPct val="100000"/>
              </a:lnSpc>
            </a:pPr>
            <a:r>
              <a:rPr lang="de-DE" sz="1050" b="1" dirty="0"/>
              <a:t>Vorhersagemodell:</a:t>
            </a:r>
          </a:p>
          <a:p>
            <a:pPr lvl="1">
              <a:lnSpc>
                <a:spcPct val="100000"/>
              </a:lnSpc>
            </a:pPr>
            <a:r>
              <a:rPr lang="de-DE" sz="900" dirty="0"/>
              <a:t>Das entwickelte Modell zur Vorhersage der Börsenstrompreise konnte die Preisentwicklung unter Berücksichtigung der verschiedenen Einflussfaktoren mit einer akzeptablen Genauigkeit abbilden. Insbesondere war es in der Lage, Preisveränderungen aufgrund von Wetterbedingungen und geopolitischen Krisen relativ gut zu prognostizieren.</a:t>
            </a:r>
          </a:p>
          <a:p>
            <a:pPr lvl="1">
              <a:lnSpc>
                <a:spcPct val="100000"/>
              </a:lnSpc>
            </a:pPr>
            <a:r>
              <a:rPr lang="de-DE" sz="900" dirty="0"/>
              <a:t>Die Genauigkeit des Modells könnte durch die Integration weiterer externer Faktoren (z.B. weltwirtschaftliche Entwicklungen) weiter verbessert werden.</a:t>
            </a:r>
          </a:p>
          <a:p>
            <a:pPr>
              <a:lnSpc>
                <a:spcPct val="100000"/>
              </a:lnSpc>
            </a:pPr>
            <a:r>
              <a:rPr lang="de-DE" sz="1050" b="1" dirty="0"/>
              <a:t>Trends und zukünftige Entwicklungen:</a:t>
            </a:r>
          </a:p>
          <a:p>
            <a:pPr lvl="1">
              <a:lnSpc>
                <a:spcPct val="100000"/>
              </a:lnSpc>
            </a:pPr>
            <a:r>
              <a:rPr lang="de-DE" sz="900" dirty="0"/>
              <a:t>Langfristig wird erwartet, dass die Marktpreise durch die verstärkte Nutzung erneuerbarer Energien stabiler werden, aber saisonale Schwankungen weiterhin eine Rolle spielen.</a:t>
            </a:r>
          </a:p>
          <a:p>
            <a:pPr lvl="1">
              <a:lnSpc>
                <a:spcPct val="100000"/>
              </a:lnSpc>
            </a:pPr>
            <a:r>
              <a:rPr lang="de-DE" sz="900" dirty="0"/>
              <a:t>Die Integration von Speichertechnologien und smarten Netzwerken könnte in Zukunft dazu beitragen, Preisspitzen und -tiefs zu minimieren.</a:t>
            </a:r>
          </a:p>
          <a:p>
            <a:pPr lvl="1"/>
            <a:endParaRPr lang="de-DE" dirty="0"/>
          </a:p>
        </p:txBody>
      </p:sp>
      <p:sp>
        <p:nvSpPr>
          <p:cNvPr id="8" name="Titel 7">
            <a:extLst>
              <a:ext uri="{FF2B5EF4-FFF2-40B4-BE49-F238E27FC236}">
                <a16:creationId xmlns:a16="http://schemas.microsoft.com/office/drawing/2014/main" id="{DE3F9A34-379B-A7D5-D044-207032275A3F}"/>
              </a:ext>
            </a:extLst>
          </p:cNvPr>
          <p:cNvSpPr>
            <a:spLocks noGrp="1"/>
          </p:cNvSpPr>
          <p:nvPr>
            <p:ph type="title"/>
          </p:nvPr>
        </p:nvSpPr>
        <p:spPr>
          <a:xfrm>
            <a:off x="405001" y="813692"/>
            <a:ext cx="5669999" cy="360000"/>
          </a:xfrm>
        </p:spPr>
        <p:txBody>
          <a:bodyPr/>
          <a:lstStyle/>
          <a:p>
            <a:r>
              <a:rPr lang="de-DE" dirty="0"/>
              <a:t>Zusammenfassung</a:t>
            </a:r>
          </a:p>
        </p:txBody>
      </p:sp>
    </p:spTree>
    <p:extLst>
      <p:ext uri="{BB962C8B-B14F-4D97-AF65-F5344CB8AC3E}">
        <p14:creationId xmlns:p14="http://schemas.microsoft.com/office/powerpoint/2010/main" val="1711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A615F-CC60-CB90-840E-D13E9F12A2C2}"/>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818D503F-6986-FA13-87BF-BE3C05BAF5E2}"/>
              </a:ext>
            </a:extLst>
          </p:cNvPr>
          <p:cNvSpPr>
            <a:spLocks noGrp="1"/>
          </p:cNvSpPr>
          <p:nvPr>
            <p:ph type="dt" sz="half" idx="14"/>
          </p:nvPr>
        </p:nvSpPr>
        <p:spPr/>
        <p:txBody>
          <a:bodyPr/>
          <a:lstStyle/>
          <a:p>
            <a:fld id="{91877813-14E4-4C44-99FB-C497BC56CCD4}" type="datetime1">
              <a:rPr lang="de-DE" noProof="0" smtClean="0">
                <a:solidFill>
                  <a:schemeClr val="tx1"/>
                </a:solidFill>
              </a:rPr>
              <a:t>27.01.25</a:t>
            </a:fld>
            <a:endParaRPr lang="de-DE" noProof="0" dirty="0">
              <a:solidFill>
                <a:schemeClr val="tx1"/>
              </a:solidFill>
            </a:endParaRPr>
          </a:p>
        </p:txBody>
      </p:sp>
      <p:sp>
        <p:nvSpPr>
          <p:cNvPr id="3" name="Fußzeilenplatzhalter 2">
            <a:extLst>
              <a:ext uri="{FF2B5EF4-FFF2-40B4-BE49-F238E27FC236}">
                <a16:creationId xmlns:a16="http://schemas.microsoft.com/office/drawing/2014/main" id="{D8190E5B-999C-DB8C-6144-74383CF67AF6}"/>
              </a:ext>
            </a:extLst>
          </p:cNvPr>
          <p:cNvSpPr>
            <a:spLocks noGrp="1"/>
          </p:cNvSpPr>
          <p:nvPr>
            <p:ph type="ftr" sz="quarter" idx="15"/>
          </p:nvPr>
        </p:nvSpPr>
        <p:spPr/>
        <p:txBody>
          <a:bodyPr/>
          <a:lstStyle/>
          <a:p>
            <a:r>
              <a:rPr lang="de-DE" noProof="0" dirty="0">
                <a:solidFill>
                  <a:schemeClr val="tx1"/>
                </a:solidFill>
              </a:rPr>
              <a:t>Projektarbeit Data Analytics</a:t>
            </a:r>
          </a:p>
        </p:txBody>
      </p:sp>
      <p:sp>
        <p:nvSpPr>
          <p:cNvPr id="4" name="Foliennummernplatzhalter 3">
            <a:extLst>
              <a:ext uri="{FF2B5EF4-FFF2-40B4-BE49-F238E27FC236}">
                <a16:creationId xmlns:a16="http://schemas.microsoft.com/office/drawing/2014/main" id="{4EB9E351-8974-5741-11D1-CC2F328B5683}"/>
              </a:ext>
            </a:extLst>
          </p:cNvPr>
          <p:cNvSpPr>
            <a:spLocks noGrp="1"/>
          </p:cNvSpPr>
          <p:nvPr>
            <p:ph type="sldNum" sz="quarter" idx="16"/>
          </p:nvPr>
        </p:nvSpPr>
        <p:spPr/>
        <p:txBody>
          <a:bodyPr/>
          <a:lstStyle/>
          <a:p>
            <a:fld id="{02CEFE82-39F2-4F47-8A0C-D5AB3496FA5C}" type="slidenum">
              <a:rPr lang="de-DE" noProof="0" smtClean="0">
                <a:solidFill>
                  <a:schemeClr val="tx1"/>
                </a:solidFill>
              </a:rPr>
              <a:pPr/>
              <a:t>16</a:t>
            </a:fld>
            <a:endParaRPr lang="de-DE" noProof="0" dirty="0">
              <a:solidFill>
                <a:schemeClr val="tx1"/>
              </a:solidFill>
            </a:endParaRPr>
          </a:p>
        </p:txBody>
      </p:sp>
      <p:sp>
        <p:nvSpPr>
          <p:cNvPr id="8" name="Titel 7">
            <a:extLst>
              <a:ext uri="{FF2B5EF4-FFF2-40B4-BE49-F238E27FC236}">
                <a16:creationId xmlns:a16="http://schemas.microsoft.com/office/drawing/2014/main" id="{2E6195AC-41ED-7324-B7B7-320A37B973DC}"/>
              </a:ext>
            </a:extLst>
          </p:cNvPr>
          <p:cNvSpPr>
            <a:spLocks noGrp="1"/>
          </p:cNvSpPr>
          <p:nvPr>
            <p:ph type="title"/>
          </p:nvPr>
        </p:nvSpPr>
        <p:spPr>
          <a:xfrm>
            <a:off x="405001" y="813692"/>
            <a:ext cx="5669999" cy="360000"/>
          </a:xfrm>
        </p:spPr>
        <p:txBody>
          <a:bodyPr/>
          <a:lstStyle/>
          <a:p>
            <a:r>
              <a:rPr lang="de-DE" dirty="0"/>
              <a:t>Quellen</a:t>
            </a:r>
          </a:p>
        </p:txBody>
      </p:sp>
      <p:sp>
        <p:nvSpPr>
          <p:cNvPr id="7" name="Inhaltsplatzhalter 6">
            <a:extLst>
              <a:ext uri="{FF2B5EF4-FFF2-40B4-BE49-F238E27FC236}">
                <a16:creationId xmlns:a16="http://schemas.microsoft.com/office/drawing/2014/main" id="{27C438E8-B3A5-CD93-9DE7-F966B0DEED8C}"/>
              </a:ext>
            </a:extLst>
          </p:cNvPr>
          <p:cNvSpPr>
            <a:spLocks noGrp="1"/>
          </p:cNvSpPr>
          <p:nvPr>
            <p:ph sz="quarter" idx="17"/>
          </p:nvPr>
        </p:nvSpPr>
        <p:spPr>
          <a:xfrm>
            <a:off x="405000" y="1728000"/>
            <a:ext cx="8334000" cy="2087542"/>
          </a:xfrm>
        </p:spPr>
        <p:txBody>
          <a:bodyPr/>
          <a:lstStyle/>
          <a:p>
            <a:r>
              <a:rPr lang="de-DE" dirty="0"/>
              <a:t>- https://hvplot.holoviz.org/</a:t>
            </a:r>
          </a:p>
          <a:p>
            <a:r>
              <a:rPr lang="de-DE" dirty="0"/>
              <a:t>- https://chat.deepseek.com/a/chat/s/3c477eb9-530e-4362-bf6d-f60f6fe4f97e</a:t>
            </a:r>
          </a:p>
          <a:p>
            <a:r>
              <a:rPr lang="de-DE" dirty="0"/>
              <a:t>- https://pandas.pydata.org/</a:t>
            </a:r>
          </a:p>
          <a:p>
            <a:r>
              <a:rPr lang="de-DE" dirty="0"/>
              <a:t>- https://open-meteo.com/en/docs/historical-weather-api</a:t>
            </a:r>
          </a:p>
          <a:p>
            <a:r>
              <a:rPr lang="de-DE" dirty="0"/>
              <a:t>- https://www.energy-charts.info</a:t>
            </a:r>
          </a:p>
        </p:txBody>
      </p:sp>
    </p:spTree>
    <p:extLst>
      <p:ext uri="{BB962C8B-B14F-4D97-AF65-F5344CB8AC3E}">
        <p14:creationId xmlns:p14="http://schemas.microsoft.com/office/powerpoint/2010/main" val="192038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1542-CE6B-668F-19ED-8C6F1710C4A0}"/>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F2876917-2F91-AFF7-9F02-217739174A0F}"/>
              </a:ext>
            </a:extLst>
          </p:cNvPr>
          <p:cNvSpPr>
            <a:spLocks noGrp="1"/>
          </p:cNvSpPr>
          <p:nvPr>
            <p:ph type="dt" sz="half" idx="14"/>
          </p:nvPr>
        </p:nvSpPr>
        <p:spPr/>
        <p:txBody>
          <a:bodyPr/>
          <a:lstStyle/>
          <a:p>
            <a:fld id="{91877813-14E4-4C44-99FB-C497BC56CCD4}" type="datetime1">
              <a:rPr lang="de-DE" noProof="0" smtClean="0">
                <a:solidFill>
                  <a:schemeClr val="tx1"/>
                </a:solidFill>
              </a:rPr>
              <a:t>27.01.25</a:t>
            </a:fld>
            <a:endParaRPr lang="de-DE" noProof="0" dirty="0">
              <a:solidFill>
                <a:schemeClr val="tx1"/>
              </a:solidFill>
            </a:endParaRPr>
          </a:p>
        </p:txBody>
      </p:sp>
      <p:sp>
        <p:nvSpPr>
          <p:cNvPr id="3" name="Fußzeilenplatzhalter 2">
            <a:extLst>
              <a:ext uri="{FF2B5EF4-FFF2-40B4-BE49-F238E27FC236}">
                <a16:creationId xmlns:a16="http://schemas.microsoft.com/office/drawing/2014/main" id="{3B5F607C-4746-7C27-CF13-450DF5302678}"/>
              </a:ext>
            </a:extLst>
          </p:cNvPr>
          <p:cNvSpPr>
            <a:spLocks noGrp="1"/>
          </p:cNvSpPr>
          <p:nvPr>
            <p:ph type="ftr" sz="quarter" idx="15"/>
          </p:nvPr>
        </p:nvSpPr>
        <p:spPr/>
        <p:txBody>
          <a:bodyPr/>
          <a:lstStyle/>
          <a:p>
            <a:r>
              <a:rPr lang="de-DE" noProof="0" dirty="0">
                <a:solidFill>
                  <a:schemeClr val="tx1"/>
                </a:solidFill>
              </a:rPr>
              <a:t>Projektarbeit Data Analytics</a:t>
            </a:r>
          </a:p>
        </p:txBody>
      </p:sp>
      <p:sp>
        <p:nvSpPr>
          <p:cNvPr id="4" name="Foliennummernplatzhalter 3">
            <a:extLst>
              <a:ext uri="{FF2B5EF4-FFF2-40B4-BE49-F238E27FC236}">
                <a16:creationId xmlns:a16="http://schemas.microsoft.com/office/drawing/2014/main" id="{E53A1FA2-F406-F4F8-0909-C3D47DBDF22C}"/>
              </a:ext>
            </a:extLst>
          </p:cNvPr>
          <p:cNvSpPr>
            <a:spLocks noGrp="1"/>
          </p:cNvSpPr>
          <p:nvPr>
            <p:ph type="sldNum" sz="quarter" idx="16"/>
          </p:nvPr>
        </p:nvSpPr>
        <p:spPr/>
        <p:txBody>
          <a:bodyPr/>
          <a:lstStyle/>
          <a:p>
            <a:fld id="{02CEFE82-39F2-4F47-8A0C-D5AB3496FA5C}" type="slidenum">
              <a:rPr lang="de-DE" noProof="0" smtClean="0">
                <a:solidFill>
                  <a:schemeClr val="tx1"/>
                </a:solidFill>
              </a:rPr>
              <a:pPr/>
              <a:t>17</a:t>
            </a:fld>
            <a:endParaRPr lang="de-DE" noProof="0" dirty="0">
              <a:solidFill>
                <a:schemeClr val="tx1"/>
              </a:solidFill>
            </a:endParaRPr>
          </a:p>
        </p:txBody>
      </p:sp>
      <p:sp>
        <p:nvSpPr>
          <p:cNvPr id="8" name="Titel 7">
            <a:extLst>
              <a:ext uri="{FF2B5EF4-FFF2-40B4-BE49-F238E27FC236}">
                <a16:creationId xmlns:a16="http://schemas.microsoft.com/office/drawing/2014/main" id="{F44380A7-75E2-5AA3-DD91-B2F438DD6B66}"/>
              </a:ext>
            </a:extLst>
          </p:cNvPr>
          <p:cNvSpPr>
            <a:spLocks noGrp="1"/>
          </p:cNvSpPr>
          <p:nvPr>
            <p:ph type="title"/>
          </p:nvPr>
        </p:nvSpPr>
        <p:spPr>
          <a:xfrm>
            <a:off x="405001" y="813692"/>
            <a:ext cx="5669999" cy="360000"/>
          </a:xfrm>
        </p:spPr>
        <p:txBody>
          <a:bodyPr/>
          <a:lstStyle/>
          <a:p>
            <a:r>
              <a:rPr lang="de-DE" dirty="0"/>
              <a:t>Fragen</a:t>
            </a:r>
          </a:p>
        </p:txBody>
      </p:sp>
      <p:pic>
        <p:nvPicPr>
          <p:cNvPr id="12290" name="Picture 2" descr="Ask Fragen GIF by Lima Nagold">
            <a:extLst>
              <a:ext uri="{FF2B5EF4-FFF2-40B4-BE49-F238E27FC236}">
                <a16:creationId xmlns:a16="http://schemas.microsoft.com/office/drawing/2014/main" id="{DFD893D5-C9F4-1A25-9924-27723F89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018" y="813692"/>
            <a:ext cx="4486102" cy="448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0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9097D6-B4B8-D6BA-3D87-7B5EF7FE8317}"/>
              </a:ext>
            </a:extLst>
          </p:cNvPr>
          <p:cNvSpPr>
            <a:spLocks noGrp="1"/>
          </p:cNvSpPr>
          <p:nvPr>
            <p:ph type="title"/>
          </p:nvPr>
        </p:nvSpPr>
        <p:spPr/>
        <p:txBody>
          <a:bodyPr/>
          <a:lstStyle/>
          <a:p>
            <a:r>
              <a:rPr lang="de-DE" dirty="0"/>
              <a:t>Vielen Dank!</a:t>
            </a:r>
          </a:p>
        </p:txBody>
      </p:sp>
      <p:sp>
        <p:nvSpPr>
          <p:cNvPr id="3" name="Textplatzhalter 2">
            <a:extLst>
              <a:ext uri="{FF2B5EF4-FFF2-40B4-BE49-F238E27FC236}">
                <a16:creationId xmlns:a16="http://schemas.microsoft.com/office/drawing/2014/main" id="{2640EABB-9505-3E47-FD0D-31328A4F8771}"/>
              </a:ext>
            </a:extLst>
          </p:cNvPr>
          <p:cNvSpPr>
            <a:spLocks noGrp="1"/>
          </p:cNvSpPr>
          <p:nvPr>
            <p:ph type="body" sz="quarter" idx="14"/>
          </p:nvPr>
        </p:nvSpPr>
        <p:spPr/>
        <p:txBody>
          <a:bodyPr/>
          <a:lstStyle/>
          <a:p>
            <a:r>
              <a:rPr lang="de-DE" b="1" dirty="0"/>
              <a:t>Ostbayerische Technische Hochschule (OTH) Amberg-Weiden</a:t>
            </a:r>
            <a:br>
              <a:rPr lang="de-DE" dirty="0"/>
            </a:br>
            <a:r>
              <a:rPr lang="de-DE" dirty="0"/>
              <a:t>Kaiser-Wilhelm-Ring 23 | 92224 Amberg</a:t>
            </a:r>
          </a:p>
          <a:p>
            <a:endParaRPr lang="de-DE" dirty="0"/>
          </a:p>
          <a:p>
            <a:endParaRPr lang="de-DE" dirty="0"/>
          </a:p>
          <a:p>
            <a:r>
              <a:rPr lang="de-DE" dirty="0"/>
              <a:t>Tel.: +49 (9621) 482-0</a:t>
            </a:r>
            <a:br>
              <a:rPr lang="de-DE" dirty="0"/>
            </a:br>
            <a:r>
              <a:rPr lang="de-DE" dirty="0"/>
              <a:t>Fax: +49 (9621) 482-4991</a:t>
            </a:r>
            <a:br>
              <a:rPr lang="de-DE" dirty="0"/>
            </a:br>
            <a:r>
              <a:rPr lang="de-DE" dirty="0"/>
              <a:t>amberg@oth-aw.de</a:t>
            </a:r>
          </a:p>
          <a:p>
            <a:endParaRPr lang="de-DE" dirty="0"/>
          </a:p>
          <a:p>
            <a:endParaRPr lang="de-DE" dirty="0"/>
          </a:p>
        </p:txBody>
      </p:sp>
      <p:pic>
        <p:nvPicPr>
          <p:cNvPr id="4" name="Grafik 3">
            <a:extLst>
              <a:ext uri="{FF2B5EF4-FFF2-40B4-BE49-F238E27FC236}">
                <a16:creationId xmlns:a16="http://schemas.microsoft.com/office/drawing/2014/main" id="{717237BF-0E33-1B52-B75D-3813BB3E35AF}"/>
              </a:ext>
            </a:extLst>
          </p:cNvPr>
          <p:cNvPicPr>
            <a:picLocks noChangeAspect="1"/>
          </p:cNvPicPr>
          <p:nvPr/>
        </p:nvPicPr>
        <p:blipFill>
          <a:blip r:embed="rId2"/>
          <a:stretch>
            <a:fillRect/>
          </a:stretch>
        </p:blipFill>
        <p:spPr>
          <a:xfrm>
            <a:off x="474010" y="6501196"/>
            <a:ext cx="5736833" cy="286537"/>
          </a:xfrm>
          <a:prstGeom prst="rect">
            <a:avLst/>
          </a:prstGeom>
        </p:spPr>
      </p:pic>
      <p:sp>
        <p:nvSpPr>
          <p:cNvPr id="8" name="Textfeld 7">
            <a:extLst>
              <a:ext uri="{FF2B5EF4-FFF2-40B4-BE49-F238E27FC236}">
                <a16:creationId xmlns:a16="http://schemas.microsoft.com/office/drawing/2014/main" id="{CB12C884-B169-9D77-DA2A-74CF373E1C26}"/>
              </a:ext>
            </a:extLst>
          </p:cNvPr>
          <p:cNvSpPr txBox="1"/>
          <p:nvPr/>
        </p:nvSpPr>
        <p:spPr bwMode="gray">
          <a:xfrm>
            <a:off x="3342426" y="6505928"/>
            <a:ext cx="4968550"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B2A6B-721D-453E-AD7E-5743CD7CF523}" type="datetime4">
              <a:rPr kumimoji="0" lang="de-DE" sz="800" b="0" i="0" u="none" strike="noStrike" kern="1200" cap="none" spc="0" normalizeH="0" baseline="0" noProof="0" smtClean="0">
                <a:ln>
                  <a:noFill/>
                </a:ln>
                <a:solidFill>
                  <a:srgbClr val="262626"/>
                </a:solidFill>
                <a:effectLst/>
                <a:uLnTx/>
                <a:uFillTx/>
                <a:latin typeface="Meta O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 Januar 2025</a:t>
            </a:fld>
            <a:endParaRPr lang="de-DE" dirty="0"/>
          </a:p>
        </p:txBody>
      </p:sp>
      <p:sp>
        <p:nvSpPr>
          <p:cNvPr id="10" name="Textfeld 9">
            <a:extLst>
              <a:ext uri="{FF2B5EF4-FFF2-40B4-BE49-F238E27FC236}">
                <a16:creationId xmlns:a16="http://schemas.microsoft.com/office/drawing/2014/main" id="{F6672068-A3EB-515C-9C5C-A6481AFC6ABF}"/>
              </a:ext>
            </a:extLst>
          </p:cNvPr>
          <p:cNvSpPr txBox="1"/>
          <p:nvPr/>
        </p:nvSpPr>
        <p:spPr bwMode="gray">
          <a:xfrm>
            <a:off x="8614489" y="6505928"/>
            <a:ext cx="529511" cy="230832"/>
          </a:xfrm>
          <a:prstGeom prst="rect">
            <a:avLst/>
          </a:prstGeom>
          <a:noFill/>
        </p:spPr>
        <p:txBody>
          <a:bodyPr wrap="square">
            <a:spAutoFit/>
          </a:bodyPr>
          <a:lstStyle/>
          <a:p>
            <a:fld id="{02CEFE82-39F2-4F47-8A0C-D5AB3496FA5C}" type="slidenum">
              <a:rPr lang="de-DE" sz="900" noProof="0" smtClean="0">
                <a:solidFill>
                  <a:srgbClr val="262626"/>
                </a:solidFill>
              </a:rPr>
              <a:pPr/>
              <a:t>18</a:t>
            </a:fld>
            <a:endParaRPr lang="de-DE" sz="900" noProof="0" dirty="0">
              <a:solidFill>
                <a:srgbClr val="262626"/>
              </a:solidFill>
            </a:endParaRPr>
          </a:p>
        </p:txBody>
      </p:sp>
    </p:spTree>
    <p:extLst>
      <p:ext uri="{BB962C8B-B14F-4D97-AF65-F5344CB8AC3E}">
        <p14:creationId xmlns:p14="http://schemas.microsoft.com/office/powerpoint/2010/main" val="271598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E9A7641-AAA4-0C90-3D21-D5D1236B7A45}"/>
              </a:ext>
            </a:extLst>
          </p:cNvPr>
          <p:cNvSpPr>
            <a:spLocks noGrp="1"/>
          </p:cNvSpPr>
          <p:nvPr>
            <p:ph type="dt" sz="half" idx="14"/>
          </p:nvPr>
        </p:nvSpPr>
        <p:spPr bwMode="gray"/>
        <p:txBody>
          <a:bodyPr/>
          <a:lstStyle/>
          <a:p>
            <a:fld id="{6EAE747A-DE7B-1744-8F75-B305A01E7A84}" type="datetime1">
              <a:rPr lang="de-DE" noProof="0" smtClean="0">
                <a:solidFill>
                  <a:srgbClr val="262626"/>
                </a:solidFill>
              </a:rPr>
              <a:t>27.01.25</a:t>
            </a:fld>
            <a:endParaRPr lang="de-DE" noProof="0" dirty="0">
              <a:solidFill>
                <a:srgbClr val="262626"/>
              </a:solidFill>
            </a:endParaRPr>
          </a:p>
        </p:txBody>
      </p:sp>
      <p:sp>
        <p:nvSpPr>
          <p:cNvPr id="8" name="Textplatzhalter 7">
            <a:extLst>
              <a:ext uri="{FF2B5EF4-FFF2-40B4-BE49-F238E27FC236}">
                <a16:creationId xmlns:a16="http://schemas.microsoft.com/office/drawing/2014/main" id="{1828E4B5-C293-25C7-9796-8D6572E62DA2}"/>
              </a:ext>
            </a:extLst>
          </p:cNvPr>
          <p:cNvSpPr>
            <a:spLocks noGrp="1"/>
          </p:cNvSpPr>
          <p:nvPr>
            <p:ph type="body" sz="quarter" idx="25"/>
          </p:nvPr>
        </p:nvSpPr>
        <p:spPr bwMode="gray"/>
        <p:txBody>
          <a:bodyPr/>
          <a:lstStyle/>
          <a:p>
            <a:r>
              <a:rPr lang="de-DE" dirty="0"/>
              <a:t>Valdo Rabelais</a:t>
            </a:r>
            <a:br>
              <a:rPr lang="de-DE" dirty="0"/>
            </a:br>
            <a:r>
              <a:rPr lang="de-DE" dirty="0"/>
              <a:t>Djatsa</a:t>
            </a:r>
          </a:p>
        </p:txBody>
      </p:sp>
      <p:sp>
        <p:nvSpPr>
          <p:cNvPr id="9" name="Inhaltsplatzhalter 8">
            <a:extLst>
              <a:ext uri="{FF2B5EF4-FFF2-40B4-BE49-F238E27FC236}">
                <a16:creationId xmlns:a16="http://schemas.microsoft.com/office/drawing/2014/main" id="{D9652B18-073A-4771-1A2F-66B4E686CEB6}"/>
              </a:ext>
            </a:extLst>
          </p:cNvPr>
          <p:cNvSpPr>
            <a:spLocks noGrp="1"/>
          </p:cNvSpPr>
          <p:nvPr>
            <p:ph sz="quarter" idx="17"/>
          </p:nvPr>
        </p:nvSpPr>
        <p:spPr bwMode="gray"/>
        <p:txBody>
          <a:bodyPr/>
          <a:lstStyle/>
          <a:p>
            <a:r>
              <a:rPr lang="de-DE" b="1" dirty="0"/>
              <a:t>Ostbayerische Technische Hochschule </a:t>
            </a:r>
            <a:br>
              <a:rPr lang="de-DE" b="1" dirty="0"/>
            </a:br>
            <a:r>
              <a:rPr lang="de-DE" b="1" dirty="0"/>
              <a:t>(OTH) Amberg-Weiden</a:t>
            </a:r>
            <a:br>
              <a:rPr lang="de-DE" dirty="0"/>
            </a:br>
            <a:r>
              <a:rPr lang="de-DE" dirty="0"/>
              <a:t>Kaiser-Wilhelm-Ring 23 | 92224 Amberg</a:t>
            </a:r>
          </a:p>
          <a:p>
            <a:r>
              <a:rPr lang="de-DE" dirty="0"/>
              <a:t>Tel.: +49 (9621) 482-0</a:t>
            </a:r>
            <a:br>
              <a:rPr lang="de-DE" dirty="0"/>
            </a:br>
            <a:r>
              <a:rPr lang="de-DE" dirty="0"/>
              <a:t>Fax: +49 (9621) 482-4991</a:t>
            </a:r>
            <a:br>
              <a:rPr lang="de-DE" dirty="0"/>
            </a:br>
            <a:r>
              <a:rPr lang="de-DE" dirty="0"/>
              <a:t>amberg@oth-aw.de</a:t>
            </a:r>
          </a:p>
        </p:txBody>
      </p:sp>
      <p:sp>
        <p:nvSpPr>
          <p:cNvPr id="11" name="Textplatzhalter 10">
            <a:extLst>
              <a:ext uri="{FF2B5EF4-FFF2-40B4-BE49-F238E27FC236}">
                <a16:creationId xmlns:a16="http://schemas.microsoft.com/office/drawing/2014/main" id="{670D554E-AF14-3EBE-5B31-CC9D34911D47}"/>
              </a:ext>
            </a:extLst>
          </p:cNvPr>
          <p:cNvSpPr>
            <a:spLocks noGrp="1"/>
          </p:cNvSpPr>
          <p:nvPr>
            <p:ph type="body" sz="quarter" idx="26"/>
          </p:nvPr>
        </p:nvSpPr>
        <p:spPr bwMode="gray"/>
        <p:txBody>
          <a:bodyPr/>
          <a:lstStyle/>
          <a:p>
            <a:r>
              <a:rPr lang="de-DE" dirty="0"/>
              <a:t>Student</a:t>
            </a:r>
          </a:p>
        </p:txBody>
      </p:sp>
      <p:sp>
        <p:nvSpPr>
          <p:cNvPr id="2" name="Textplatzhalter 1">
            <a:extLst>
              <a:ext uri="{FF2B5EF4-FFF2-40B4-BE49-F238E27FC236}">
                <a16:creationId xmlns:a16="http://schemas.microsoft.com/office/drawing/2014/main" id="{79A7A2E8-74CF-038A-5437-C0ED5B403C02}"/>
              </a:ext>
            </a:extLst>
          </p:cNvPr>
          <p:cNvSpPr>
            <a:spLocks noGrp="1"/>
          </p:cNvSpPr>
          <p:nvPr>
            <p:ph type="body" sz="quarter" idx="13"/>
          </p:nvPr>
        </p:nvSpPr>
        <p:spPr bwMode="gray"/>
        <p:txBody>
          <a:bodyPr/>
          <a:lstStyle/>
          <a:p>
            <a:r>
              <a:rPr lang="de-DE" dirty="0"/>
              <a:t>Ansprechpartnerin</a:t>
            </a:r>
          </a:p>
        </p:txBody>
      </p:sp>
      <p:sp>
        <p:nvSpPr>
          <p:cNvPr id="3" name="Titel 2">
            <a:extLst>
              <a:ext uri="{FF2B5EF4-FFF2-40B4-BE49-F238E27FC236}">
                <a16:creationId xmlns:a16="http://schemas.microsoft.com/office/drawing/2014/main" id="{34D5058E-D09D-B403-8B9E-696B206C2669}"/>
              </a:ext>
            </a:extLst>
          </p:cNvPr>
          <p:cNvSpPr>
            <a:spLocks noGrp="1"/>
          </p:cNvSpPr>
          <p:nvPr>
            <p:ph type="title"/>
          </p:nvPr>
        </p:nvSpPr>
        <p:spPr bwMode="gray"/>
        <p:txBody>
          <a:bodyPr/>
          <a:lstStyle/>
          <a:p>
            <a:r>
              <a:rPr lang="de-DE" dirty="0"/>
              <a:t>Kontakt</a:t>
            </a:r>
          </a:p>
        </p:txBody>
      </p:sp>
      <p:sp>
        <p:nvSpPr>
          <p:cNvPr id="7" name="Freihandform: Form 6">
            <a:extLst>
              <a:ext uri="{FF2B5EF4-FFF2-40B4-BE49-F238E27FC236}">
                <a16:creationId xmlns:a16="http://schemas.microsoft.com/office/drawing/2014/main" id="{64B03DAF-A1BE-0FF4-1469-30B6095B62CC}"/>
              </a:ext>
            </a:extLst>
          </p:cNvPr>
          <p:cNvSpPr>
            <a:spLocks noChangeAspect="1"/>
          </p:cNvSpPr>
          <p:nvPr/>
        </p:nvSpPr>
        <p:spPr bwMode="gray">
          <a:xfrm>
            <a:off x="404999" y="4679641"/>
            <a:ext cx="1108234" cy="778934"/>
          </a:xfrm>
          <a:custGeom>
            <a:avLst/>
            <a:gdLst>
              <a:gd name="connsiteX0" fmla="*/ 491909 w 520932"/>
              <a:gd name="connsiteY0" fmla="*/ 70541 h 366143"/>
              <a:gd name="connsiteX1" fmla="*/ 328119 w 520932"/>
              <a:gd name="connsiteY1" fmla="*/ 70541 h 366143"/>
              <a:gd name="connsiteX2" fmla="*/ 328119 w 520932"/>
              <a:gd name="connsiteY2" fmla="*/ 29023 h 366143"/>
              <a:gd name="connsiteX3" fmla="*/ 299096 w 520932"/>
              <a:gd name="connsiteY3" fmla="*/ 0 h 366143"/>
              <a:gd name="connsiteX4" fmla="*/ 29023 w 520932"/>
              <a:gd name="connsiteY4" fmla="*/ 0 h 366143"/>
              <a:gd name="connsiteX5" fmla="*/ 0 w 520932"/>
              <a:gd name="connsiteY5" fmla="*/ 29023 h 366143"/>
              <a:gd name="connsiteX6" fmla="*/ 0 w 520932"/>
              <a:gd name="connsiteY6" fmla="*/ 202353 h 366143"/>
              <a:gd name="connsiteX7" fmla="*/ 29023 w 520932"/>
              <a:gd name="connsiteY7" fmla="*/ 231376 h 366143"/>
              <a:gd name="connsiteX8" fmla="*/ 64226 w 520932"/>
              <a:gd name="connsiteY8" fmla="*/ 231376 h 366143"/>
              <a:gd name="connsiteX9" fmla="*/ 64226 w 520932"/>
              <a:gd name="connsiteY9" fmla="*/ 292243 h 366143"/>
              <a:gd name="connsiteX10" fmla="*/ 66242 w 520932"/>
              <a:gd name="connsiteY10" fmla="*/ 295334 h 366143"/>
              <a:gd name="connsiteX11" fmla="*/ 67585 w 520932"/>
              <a:gd name="connsiteY11" fmla="*/ 295602 h 366143"/>
              <a:gd name="connsiteX12" fmla="*/ 70004 w 520932"/>
              <a:gd name="connsiteY12" fmla="*/ 294662 h 366143"/>
              <a:gd name="connsiteX13" fmla="*/ 133290 w 520932"/>
              <a:gd name="connsiteY13" fmla="*/ 231510 h 366143"/>
              <a:gd name="connsiteX14" fmla="*/ 192813 w 520932"/>
              <a:gd name="connsiteY14" fmla="*/ 231510 h 366143"/>
              <a:gd name="connsiteX15" fmla="*/ 192813 w 520932"/>
              <a:gd name="connsiteY15" fmla="*/ 273029 h 366143"/>
              <a:gd name="connsiteX16" fmla="*/ 221836 w 520932"/>
              <a:gd name="connsiteY16" fmla="*/ 302052 h 366143"/>
              <a:gd name="connsiteX17" fmla="*/ 387642 w 520932"/>
              <a:gd name="connsiteY17" fmla="*/ 302052 h 366143"/>
              <a:gd name="connsiteX18" fmla="*/ 450928 w 520932"/>
              <a:gd name="connsiteY18" fmla="*/ 365203 h 366143"/>
              <a:gd name="connsiteX19" fmla="*/ 453347 w 520932"/>
              <a:gd name="connsiteY19" fmla="*/ 366144 h 366143"/>
              <a:gd name="connsiteX20" fmla="*/ 454690 w 520932"/>
              <a:gd name="connsiteY20" fmla="*/ 365875 h 366143"/>
              <a:gd name="connsiteX21" fmla="*/ 456706 w 520932"/>
              <a:gd name="connsiteY21" fmla="*/ 362785 h 366143"/>
              <a:gd name="connsiteX22" fmla="*/ 456706 w 520932"/>
              <a:gd name="connsiteY22" fmla="*/ 301918 h 366143"/>
              <a:gd name="connsiteX23" fmla="*/ 491909 w 520932"/>
              <a:gd name="connsiteY23" fmla="*/ 301918 h 366143"/>
              <a:gd name="connsiteX24" fmla="*/ 520932 w 520932"/>
              <a:gd name="connsiteY24" fmla="*/ 272895 h 366143"/>
              <a:gd name="connsiteX25" fmla="*/ 520932 w 520932"/>
              <a:gd name="connsiteY25" fmla="*/ 99564 h 366143"/>
              <a:gd name="connsiteX26" fmla="*/ 491909 w 520932"/>
              <a:gd name="connsiteY26" fmla="*/ 70541 h 366143"/>
              <a:gd name="connsiteX27" fmla="*/ 80484 w 520932"/>
              <a:gd name="connsiteY27" fmla="*/ 211893 h 366143"/>
              <a:gd name="connsiteX28" fmla="*/ 29023 w 520932"/>
              <a:gd name="connsiteY28" fmla="*/ 211893 h 366143"/>
              <a:gd name="connsiteX29" fmla="*/ 19483 w 520932"/>
              <a:gd name="connsiteY29" fmla="*/ 202353 h 366143"/>
              <a:gd name="connsiteX30" fmla="*/ 19483 w 520932"/>
              <a:gd name="connsiteY30" fmla="*/ 28888 h 366143"/>
              <a:gd name="connsiteX31" fmla="*/ 29023 w 520932"/>
              <a:gd name="connsiteY31" fmla="*/ 19349 h 366143"/>
              <a:gd name="connsiteX32" fmla="*/ 299096 w 520932"/>
              <a:gd name="connsiteY32" fmla="*/ 19349 h 366143"/>
              <a:gd name="connsiteX33" fmla="*/ 308636 w 520932"/>
              <a:gd name="connsiteY33" fmla="*/ 28888 h 366143"/>
              <a:gd name="connsiteX34" fmla="*/ 308636 w 520932"/>
              <a:gd name="connsiteY34" fmla="*/ 70407 h 366143"/>
              <a:gd name="connsiteX35" fmla="*/ 221971 w 520932"/>
              <a:gd name="connsiteY35" fmla="*/ 70407 h 366143"/>
              <a:gd name="connsiteX36" fmla="*/ 192948 w 520932"/>
              <a:gd name="connsiteY36" fmla="*/ 99430 h 366143"/>
              <a:gd name="connsiteX37" fmla="*/ 192948 w 520932"/>
              <a:gd name="connsiteY37" fmla="*/ 211624 h 366143"/>
              <a:gd name="connsiteX38" fmla="*/ 126706 w 520932"/>
              <a:gd name="connsiteY38" fmla="*/ 211624 h 366143"/>
              <a:gd name="connsiteX39" fmla="*/ 124287 w 520932"/>
              <a:gd name="connsiteY39" fmla="*/ 212565 h 366143"/>
              <a:gd name="connsiteX40" fmla="*/ 120525 w 520932"/>
              <a:gd name="connsiteY40" fmla="*/ 216327 h 366143"/>
              <a:gd name="connsiteX41" fmla="*/ 83844 w 520932"/>
              <a:gd name="connsiteY41" fmla="*/ 252874 h 366143"/>
              <a:gd name="connsiteX42" fmla="*/ 83844 w 520932"/>
              <a:gd name="connsiteY42" fmla="*/ 214984 h 366143"/>
              <a:gd name="connsiteX43" fmla="*/ 80484 w 520932"/>
              <a:gd name="connsiteY43" fmla="*/ 211624 h 366143"/>
              <a:gd name="connsiteX44" fmla="*/ 212431 w 520932"/>
              <a:gd name="connsiteY44" fmla="*/ 99699 h 366143"/>
              <a:gd name="connsiteX45" fmla="*/ 221971 w 520932"/>
              <a:gd name="connsiteY45" fmla="*/ 90159 h 366143"/>
              <a:gd name="connsiteX46" fmla="*/ 492044 w 520932"/>
              <a:gd name="connsiteY46" fmla="*/ 90159 h 366143"/>
              <a:gd name="connsiteX47" fmla="*/ 501584 w 520932"/>
              <a:gd name="connsiteY47" fmla="*/ 99699 h 366143"/>
              <a:gd name="connsiteX48" fmla="*/ 501584 w 520932"/>
              <a:gd name="connsiteY48" fmla="*/ 273029 h 366143"/>
              <a:gd name="connsiteX49" fmla="*/ 492044 w 520932"/>
              <a:gd name="connsiteY49" fmla="*/ 282569 h 366143"/>
              <a:gd name="connsiteX50" fmla="*/ 440582 w 520932"/>
              <a:gd name="connsiteY50" fmla="*/ 282569 h 366143"/>
              <a:gd name="connsiteX51" fmla="*/ 437223 w 520932"/>
              <a:gd name="connsiteY51" fmla="*/ 285928 h 366143"/>
              <a:gd name="connsiteX52" fmla="*/ 437223 w 520932"/>
              <a:gd name="connsiteY52" fmla="*/ 323819 h 366143"/>
              <a:gd name="connsiteX53" fmla="*/ 400676 w 520932"/>
              <a:gd name="connsiteY53" fmla="*/ 287272 h 366143"/>
              <a:gd name="connsiteX54" fmla="*/ 396913 w 520932"/>
              <a:gd name="connsiteY54" fmla="*/ 283510 h 366143"/>
              <a:gd name="connsiteX55" fmla="*/ 394495 w 520932"/>
              <a:gd name="connsiteY55" fmla="*/ 282569 h 366143"/>
              <a:gd name="connsiteX56" fmla="*/ 221971 w 520932"/>
              <a:gd name="connsiteY56" fmla="*/ 282569 h 366143"/>
              <a:gd name="connsiteX57" fmla="*/ 212431 w 520932"/>
              <a:gd name="connsiteY57" fmla="*/ 273029 h 366143"/>
              <a:gd name="connsiteX58" fmla="*/ 212431 w 520932"/>
              <a:gd name="connsiteY58" fmla="*/ 99699 h 36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0932" h="366143">
                <a:moveTo>
                  <a:pt x="491909" y="70541"/>
                </a:moveTo>
                <a:lnTo>
                  <a:pt x="328119" y="70541"/>
                </a:lnTo>
                <a:lnTo>
                  <a:pt x="328119" y="29023"/>
                </a:lnTo>
                <a:cubicBezTo>
                  <a:pt x="328119" y="13033"/>
                  <a:pt x="315085" y="0"/>
                  <a:pt x="299096" y="0"/>
                </a:cubicBezTo>
                <a:lnTo>
                  <a:pt x="29023" y="0"/>
                </a:lnTo>
                <a:cubicBezTo>
                  <a:pt x="13033" y="0"/>
                  <a:pt x="0" y="13033"/>
                  <a:pt x="0" y="29023"/>
                </a:cubicBezTo>
                <a:lnTo>
                  <a:pt x="0" y="202353"/>
                </a:lnTo>
                <a:cubicBezTo>
                  <a:pt x="0" y="218343"/>
                  <a:pt x="13033" y="231376"/>
                  <a:pt x="29023" y="231376"/>
                </a:cubicBezTo>
                <a:lnTo>
                  <a:pt x="64226" y="231376"/>
                </a:lnTo>
                <a:lnTo>
                  <a:pt x="64226" y="292243"/>
                </a:lnTo>
                <a:cubicBezTo>
                  <a:pt x="64226" y="293587"/>
                  <a:pt x="65032" y="294796"/>
                  <a:pt x="66242" y="295334"/>
                </a:cubicBezTo>
                <a:cubicBezTo>
                  <a:pt x="66645" y="295468"/>
                  <a:pt x="67048" y="295602"/>
                  <a:pt x="67585" y="295602"/>
                </a:cubicBezTo>
                <a:cubicBezTo>
                  <a:pt x="68526" y="295602"/>
                  <a:pt x="69332" y="295199"/>
                  <a:pt x="70004" y="294662"/>
                </a:cubicBezTo>
                <a:lnTo>
                  <a:pt x="133290" y="231510"/>
                </a:lnTo>
                <a:lnTo>
                  <a:pt x="192813" y="231510"/>
                </a:lnTo>
                <a:lnTo>
                  <a:pt x="192813" y="273029"/>
                </a:lnTo>
                <a:cubicBezTo>
                  <a:pt x="192813" y="289019"/>
                  <a:pt x="205847" y="302052"/>
                  <a:pt x="221836" y="302052"/>
                </a:cubicBezTo>
                <a:lnTo>
                  <a:pt x="387642" y="302052"/>
                </a:lnTo>
                <a:lnTo>
                  <a:pt x="450928" y="365203"/>
                </a:lnTo>
                <a:cubicBezTo>
                  <a:pt x="450928" y="365203"/>
                  <a:pt x="452406" y="366144"/>
                  <a:pt x="453347" y="366144"/>
                </a:cubicBezTo>
                <a:cubicBezTo>
                  <a:pt x="453750" y="366144"/>
                  <a:pt x="454153" y="366144"/>
                  <a:pt x="454690" y="365875"/>
                </a:cubicBezTo>
                <a:cubicBezTo>
                  <a:pt x="455900" y="365338"/>
                  <a:pt x="456706" y="364128"/>
                  <a:pt x="456706" y="362785"/>
                </a:cubicBezTo>
                <a:lnTo>
                  <a:pt x="456706" y="301918"/>
                </a:lnTo>
                <a:lnTo>
                  <a:pt x="491909" y="301918"/>
                </a:lnTo>
                <a:cubicBezTo>
                  <a:pt x="507899" y="301918"/>
                  <a:pt x="520932" y="288884"/>
                  <a:pt x="520932" y="272895"/>
                </a:cubicBezTo>
                <a:lnTo>
                  <a:pt x="520932" y="99564"/>
                </a:lnTo>
                <a:cubicBezTo>
                  <a:pt x="520932" y="83575"/>
                  <a:pt x="507899" y="70541"/>
                  <a:pt x="491909" y="70541"/>
                </a:cubicBezTo>
                <a:close/>
                <a:moveTo>
                  <a:pt x="80484" y="211893"/>
                </a:moveTo>
                <a:lnTo>
                  <a:pt x="29023" y="211893"/>
                </a:lnTo>
                <a:cubicBezTo>
                  <a:pt x="23783" y="211893"/>
                  <a:pt x="19483" y="207594"/>
                  <a:pt x="19483" y="202353"/>
                </a:cubicBezTo>
                <a:lnTo>
                  <a:pt x="19483" y="28888"/>
                </a:lnTo>
                <a:cubicBezTo>
                  <a:pt x="19483" y="23648"/>
                  <a:pt x="23783" y="19349"/>
                  <a:pt x="29023" y="19349"/>
                </a:cubicBezTo>
                <a:lnTo>
                  <a:pt x="299096" y="19349"/>
                </a:lnTo>
                <a:cubicBezTo>
                  <a:pt x="304336" y="19349"/>
                  <a:pt x="308636" y="23648"/>
                  <a:pt x="308636" y="28888"/>
                </a:cubicBezTo>
                <a:lnTo>
                  <a:pt x="308636" y="70407"/>
                </a:lnTo>
                <a:lnTo>
                  <a:pt x="221971" y="70407"/>
                </a:lnTo>
                <a:cubicBezTo>
                  <a:pt x="205981" y="70407"/>
                  <a:pt x="192948" y="83440"/>
                  <a:pt x="192948" y="99430"/>
                </a:cubicBezTo>
                <a:lnTo>
                  <a:pt x="192948" y="211624"/>
                </a:lnTo>
                <a:lnTo>
                  <a:pt x="126706" y="211624"/>
                </a:lnTo>
                <a:cubicBezTo>
                  <a:pt x="125765" y="211624"/>
                  <a:pt x="124959" y="212028"/>
                  <a:pt x="124287" y="212565"/>
                </a:cubicBezTo>
                <a:lnTo>
                  <a:pt x="120525" y="216327"/>
                </a:lnTo>
                <a:lnTo>
                  <a:pt x="83844" y="252874"/>
                </a:lnTo>
                <a:lnTo>
                  <a:pt x="83844" y="214984"/>
                </a:lnTo>
                <a:cubicBezTo>
                  <a:pt x="83844" y="213102"/>
                  <a:pt x="82366" y="211624"/>
                  <a:pt x="80484" y="211624"/>
                </a:cubicBezTo>
                <a:close/>
                <a:moveTo>
                  <a:pt x="212431" y="99699"/>
                </a:moveTo>
                <a:cubicBezTo>
                  <a:pt x="212431" y="94458"/>
                  <a:pt x="216730" y="90159"/>
                  <a:pt x="221971" y="90159"/>
                </a:cubicBezTo>
                <a:lnTo>
                  <a:pt x="492044" y="90159"/>
                </a:lnTo>
                <a:cubicBezTo>
                  <a:pt x="497284" y="90159"/>
                  <a:pt x="501584" y="94458"/>
                  <a:pt x="501584" y="99699"/>
                </a:cubicBezTo>
                <a:lnTo>
                  <a:pt x="501584" y="273029"/>
                </a:lnTo>
                <a:cubicBezTo>
                  <a:pt x="501584" y="278269"/>
                  <a:pt x="497284" y="282569"/>
                  <a:pt x="492044" y="282569"/>
                </a:cubicBezTo>
                <a:lnTo>
                  <a:pt x="440582" y="282569"/>
                </a:lnTo>
                <a:cubicBezTo>
                  <a:pt x="438701" y="282569"/>
                  <a:pt x="437223" y="284047"/>
                  <a:pt x="437223" y="285928"/>
                </a:cubicBezTo>
                <a:lnTo>
                  <a:pt x="437223" y="323819"/>
                </a:lnTo>
                <a:lnTo>
                  <a:pt x="400676" y="287272"/>
                </a:lnTo>
                <a:lnTo>
                  <a:pt x="396913" y="283510"/>
                </a:lnTo>
                <a:cubicBezTo>
                  <a:pt x="396913" y="283510"/>
                  <a:pt x="395435" y="282569"/>
                  <a:pt x="394495" y="282569"/>
                </a:cubicBezTo>
                <a:lnTo>
                  <a:pt x="221971" y="282569"/>
                </a:lnTo>
                <a:cubicBezTo>
                  <a:pt x="216730" y="282569"/>
                  <a:pt x="212431" y="278269"/>
                  <a:pt x="212431" y="273029"/>
                </a:cubicBezTo>
                <a:lnTo>
                  <a:pt x="212431" y="99699"/>
                </a:lnTo>
                <a:close/>
              </a:path>
            </a:pathLst>
          </a:custGeom>
          <a:solidFill>
            <a:schemeClr val="bg1"/>
          </a:solidFill>
          <a:ln w="13425" cap="flat">
            <a:noFill/>
            <a:prstDash val="solid"/>
            <a:miter/>
          </a:ln>
        </p:spPr>
        <p:txBody>
          <a:bodyPr lIns="0" tIns="0" rIns="0" bIns="0" rtlCol="0" anchor="ctr"/>
          <a:lstStyle/>
          <a:p>
            <a:endParaRPr lang="de-DE" sz="1350" dirty="0"/>
          </a:p>
        </p:txBody>
      </p:sp>
      <p:sp>
        <p:nvSpPr>
          <p:cNvPr id="10" name="Fußzeilenplatzhalter 9">
            <a:extLst>
              <a:ext uri="{FF2B5EF4-FFF2-40B4-BE49-F238E27FC236}">
                <a16:creationId xmlns:a16="http://schemas.microsoft.com/office/drawing/2014/main" id="{5F2ED878-76E2-3D8D-7071-6C878706088F}"/>
              </a:ext>
            </a:extLst>
          </p:cNvPr>
          <p:cNvSpPr>
            <a:spLocks noGrp="1"/>
          </p:cNvSpPr>
          <p:nvPr>
            <p:ph type="ftr" sz="quarter" idx="15"/>
          </p:nvPr>
        </p:nvSpPr>
        <p:spPr/>
        <p:txBody>
          <a:bodyPr/>
          <a:lstStyle/>
          <a:p>
            <a:r>
              <a:rPr lang="de-DE" noProof="0" dirty="0"/>
              <a:t>Projektarbeit Data Analytics</a:t>
            </a:r>
          </a:p>
        </p:txBody>
      </p:sp>
      <p:sp>
        <p:nvSpPr>
          <p:cNvPr id="12" name="Foliennummernplatzhalter 11">
            <a:extLst>
              <a:ext uri="{FF2B5EF4-FFF2-40B4-BE49-F238E27FC236}">
                <a16:creationId xmlns:a16="http://schemas.microsoft.com/office/drawing/2014/main" id="{E76F59B5-16B5-735C-4D6E-BDF933837118}"/>
              </a:ext>
            </a:extLst>
          </p:cNvPr>
          <p:cNvSpPr>
            <a:spLocks noGrp="1"/>
          </p:cNvSpPr>
          <p:nvPr>
            <p:ph type="sldNum" sz="quarter" idx="16"/>
          </p:nvPr>
        </p:nvSpPr>
        <p:spPr/>
        <p:txBody>
          <a:bodyPr/>
          <a:lstStyle/>
          <a:p>
            <a:fld id="{02CEFE82-39F2-4F47-8A0C-D5AB3496FA5C}" type="slidenum">
              <a:rPr lang="de-DE" noProof="0" smtClean="0"/>
              <a:pPr/>
              <a:t>19</a:t>
            </a:fld>
            <a:endParaRPr lang="de-DE" noProof="0" dirty="0"/>
          </a:p>
        </p:txBody>
      </p:sp>
    </p:spTree>
    <p:extLst>
      <p:ext uri="{BB962C8B-B14F-4D97-AF65-F5344CB8AC3E}">
        <p14:creationId xmlns:p14="http://schemas.microsoft.com/office/powerpoint/2010/main" val="297343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6C2B048-0CDE-4C22-7D00-62C09684DC24}"/>
              </a:ext>
            </a:extLst>
          </p:cNvPr>
          <p:cNvSpPr>
            <a:spLocks noGrp="1"/>
          </p:cNvSpPr>
          <p:nvPr>
            <p:ph type="dt" sz="half" idx="14"/>
          </p:nvPr>
        </p:nvSpPr>
        <p:spPr bwMode="gray">
          <a:xfrm>
            <a:off x="7167699" y="6278457"/>
            <a:ext cx="1324365" cy="288000"/>
          </a:xfrm>
        </p:spPr>
        <p:txBody>
          <a:bodyPr/>
          <a:lstStyle/>
          <a:p>
            <a:fld id="{075AEC55-9543-BB47-9E76-7FCF796367A0}" type="datetime1">
              <a:rPr lang="de-DE" noProof="0" smtClean="0">
                <a:solidFill>
                  <a:srgbClr val="262626"/>
                </a:solidFill>
              </a:rPr>
              <a:t>27.01.25</a:t>
            </a:fld>
            <a:endParaRPr lang="de-DE" noProof="0" dirty="0">
              <a:solidFill>
                <a:srgbClr val="262626"/>
              </a:solidFill>
            </a:endParaRPr>
          </a:p>
        </p:txBody>
      </p:sp>
      <p:sp>
        <p:nvSpPr>
          <p:cNvPr id="8" name="Textplatzhalter 7">
            <a:extLst>
              <a:ext uri="{FF2B5EF4-FFF2-40B4-BE49-F238E27FC236}">
                <a16:creationId xmlns:a16="http://schemas.microsoft.com/office/drawing/2014/main" id="{38E1A13C-3D1B-2CBC-6BDC-8A56AE5C76FE}"/>
              </a:ext>
            </a:extLst>
          </p:cNvPr>
          <p:cNvSpPr>
            <a:spLocks noGrp="1"/>
          </p:cNvSpPr>
          <p:nvPr>
            <p:ph type="body" sz="quarter" idx="19"/>
          </p:nvPr>
        </p:nvSpPr>
        <p:spPr bwMode="gray"/>
        <p:txBody>
          <a:bodyPr/>
          <a:lstStyle/>
          <a:p>
            <a:r>
              <a:rPr lang="de-DE" dirty="0"/>
              <a:t>01</a:t>
            </a:r>
          </a:p>
        </p:txBody>
      </p:sp>
      <p:sp>
        <p:nvSpPr>
          <p:cNvPr id="9" name="Textplatzhalter 8">
            <a:extLst>
              <a:ext uri="{FF2B5EF4-FFF2-40B4-BE49-F238E27FC236}">
                <a16:creationId xmlns:a16="http://schemas.microsoft.com/office/drawing/2014/main" id="{5862DE21-6532-95FD-FB12-7B79E87B7370}"/>
              </a:ext>
            </a:extLst>
          </p:cNvPr>
          <p:cNvSpPr>
            <a:spLocks noGrp="1"/>
          </p:cNvSpPr>
          <p:nvPr>
            <p:ph type="body" sz="quarter" idx="20"/>
          </p:nvPr>
        </p:nvSpPr>
        <p:spPr bwMode="gray"/>
        <p:txBody>
          <a:bodyPr/>
          <a:lstStyle/>
          <a:p>
            <a:r>
              <a:rPr lang="de-DE" dirty="0"/>
              <a:t>02</a:t>
            </a:r>
          </a:p>
        </p:txBody>
      </p:sp>
      <p:sp>
        <p:nvSpPr>
          <p:cNvPr id="10" name="Textplatzhalter 9">
            <a:extLst>
              <a:ext uri="{FF2B5EF4-FFF2-40B4-BE49-F238E27FC236}">
                <a16:creationId xmlns:a16="http://schemas.microsoft.com/office/drawing/2014/main" id="{871F83C4-70F9-9800-B884-AFBD29DC9897}"/>
              </a:ext>
            </a:extLst>
          </p:cNvPr>
          <p:cNvSpPr>
            <a:spLocks noGrp="1"/>
          </p:cNvSpPr>
          <p:nvPr>
            <p:ph type="body" sz="quarter" idx="21"/>
          </p:nvPr>
        </p:nvSpPr>
        <p:spPr bwMode="gray"/>
        <p:txBody>
          <a:bodyPr/>
          <a:lstStyle/>
          <a:p>
            <a:r>
              <a:rPr lang="de-DE" dirty="0"/>
              <a:t>03</a:t>
            </a:r>
            <a:r>
              <a:rPr lang="de-DE" dirty="0">
                <a:solidFill>
                  <a:schemeClr val="tx1">
                    <a:lumMod val="20000"/>
                    <a:lumOff val="80000"/>
                  </a:schemeClr>
                </a:solidFill>
              </a:rPr>
              <a:t> </a:t>
            </a:r>
          </a:p>
        </p:txBody>
      </p:sp>
      <p:sp>
        <p:nvSpPr>
          <p:cNvPr id="42" name="Textplatzhalter 41">
            <a:extLst>
              <a:ext uri="{FF2B5EF4-FFF2-40B4-BE49-F238E27FC236}">
                <a16:creationId xmlns:a16="http://schemas.microsoft.com/office/drawing/2014/main" id="{976647CD-488C-A53E-32C0-82851698A5E8}"/>
              </a:ext>
            </a:extLst>
          </p:cNvPr>
          <p:cNvSpPr>
            <a:spLocks noGrp="1"/>
          </p:cNvSpPr>
          <p:nvPr>
            <p:ph type="body" sz="quarter" idx="22"/>
          </p:nvPr>
        </p:nvSpPr>
        <p:spPr bwMode="gray">
          <a:solidFill>
            <a:schemeClr val="accent1"/>
          </a:solidFill>
          <a:ln>
            <a:noFill/>
          </a:ln>
        </p:spPr>
        <p:txBody>
          <a:bodyPr/>
          <a:lstStyle/>
          <a:p>
            <a:r>
              <a:rPr lang="de-DE" dirty="0">
                <a:solidFill>
                  <a:schemeClr val="accent1"/>
                </a:solidFill>
              </a:rPr>
              <a:t> </a:t>
            </a:r>
          </a:p>
        </p:txBody>
      </p:sp>
      <p:sp>
        <p:nvSpPr>
          <p:cNvPr id="43" name="Textplatzhalter 42">
            <a:extLst>
              <a:ext uri="{FF2B5EF4-FFF2-40B4-BE49-F238E27FC236}">
                <a16:creationId xmlns:a16="http://schemas.microsoft.com/office/drawing/2014/main" id="{BEC70285-D45D-3835-831D-286BAE79ECBB}"/>
              </a:ext>
            </a:extLst>
          </p:cNvPr>
          <p:cNvSpPr>
            <a:spLocks noGrp="1"/>
          </p:cNvSpPr>
          <p:nvPr>
            <p:ph type="body" sz="quarter" idx="23"/>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44" name="Textplatzhalter 43">
            <a:extLst>
              <a:ext uri="{FF2B5EF4-FFF2-40B4-BE49-F238E27FC236}">
                <a16:creationId xmlns:a16="http://schemas.microsoft.com/office/drawing/2014/main" id="{98715514-ECA8-7591-AF68-BA2454FF4542}"/>
              </a:ext>
            </a:extLst>
          </p:cNvPr>
          <p:cNvSpPr>
            <a:spLocks noGrp="1"/>
          </p:cNvSpPr>
          <p:nvPr>
            <p:ph type="body" sz="quarter" idx="24"/>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45" name="Textplatzhalter 44">
            <a:extLst>
              <a:ext uri="{FF2B5EF4-FFF2-40B4-BE49-F238E27FC236}">
                <a16:creationId xmlns:a16="http://schemas.microsoft.com/office/drawing/2014/main" id="{B678963B-76BE-71A1-A1BA-E96C8303F002}"/>
              </a:ext>
            </a:extLst>
          </p:cNvPr>
          <p:cNvSpPr>
            <a:spLocks noGrp="1"/>
          </p:cNvSpPr>
          <p:nvPr>
            <p:ph type="body" sz="quarter" idx="25"/>
          </p:nvPr>
        </p:nvSpPr>
        <p:spPr bwMode="gray">
          <a:xfrm>
            <a:off x="1360217" y="1641300"/>
            <a:ext cx="3010802" cy="720001"/>
          </a:xfrm>
        </p:spPr>
        <p:txBody>
          <a:bodyPr/>
          <a:lstStyle/>
          <a:p>
            <a:r>
              <a:rPr lang="de-DE" b="1" dirty="0"/>
              <a:t>Einführung </a:t>
            </a:r>
          </a:p>
        </p:txBody>
      </p:sp>
      <p:sp>
        <p:nvSpPr>
          <p:cNvPr id="46" name="Textplatzhalter 45">
            <a:extLst>
              <a:ext uri="{FF2B5EF4-FFF2-40B4-BE49-F238E27FC236}">
                <a16:creationId xmlns:a16="http://schemas.microsoft.com/office/drawing/2014/main" id="{D1D1066D-5529-6846-94FB-76740000688D}"/>
              </a:ext>
            </a:extLst>
          </p:cNvPr>
          <p:cNvSpPr>
            <a:spLocks noGrp="1"/>
          </p:cNvSpPr>
          <p:nvPr>
            <p:ph type="body" sz="quarter" idx="26"/>
          </p:nvPr>
        </p:nvSpPr>
        <p:spPr bwMode="gray">
          <a:xfrm>
            <a:off x="1272940" y="2566787"/>
            <a:ext cx="2755986" cy="720001"/>
          </a:xfrm>
        </p:spPr>
        <p:txBody>
          <a:bodyPr/>
          <a:lstStyle/>
          <a:p>
            <a:r>
              <a:rPr lang="de-DE" b="1" dirty="0"/>
              <a:t>Datenvorbereitung</a:t>
            </a:r>
          </a:p>
        </p:txBody>
      </p:sp>
      <p:sp>
        <p:nvSpPr>
          <p:cNvPr id="47" name="Textplatzhalter 46">
            <a:extLst>
              <a:ext uri="{FF2B5EF4-FFF2-40B4-BE49-F238E27FC236}">
                <a16:creationId xmlns:a16="http://schemas.microsoft.com/office/drawing/2014/main" id="{BF6969DA-9F52-7D16-6522-55B10884D488}"/>
              </a:ext>
            </a:extLst>
          </p:cNvPr>
          <p:cNvSpPr>
            <a:spLocks noGrp="1"/>
          </p:cNvSpPr>
          <p:nvPr>
            <p:ph type="body" sz="quarter" idx="27"/>
          </p:nvPr>
        </p:nvSpPr>
        <p:spPr bwMode="gray">
          <a:xfrm>
            <a:off x="1272941" y="3492322"/>
            <a:ext cx="3299060" cy="720001"/>
          </a:xfrm>
        </p:spPr>
        <p:txBody>
          <a:bodyPr/>
          <a:lstStyle/>
          <a:p>
            <a:r>
              <a:rPr lang="de-DE" b="1" dirty="0"/>
              <a:t>Analyse der Stromerzeugungs- und Preisdaten</a:t>
            </a:r>
          </a:p>
        </p:txBody>
      </p:sp>
      <p:sp>
        <p:nvSpPr>
          <p:cNvPr id="17" name="Textplatzhalter 16">
            <a:extLst>
              <a:ext uri="{FF2B5EF4-FFF2-40B4-BE49-F238E27FC236}">
                <a16:creationId xmlns:a16="http://schemas.microsoft.com/office/drawing/2014/main" id="{9199C1BE-38C1-98A5-EF74-32AF2D4E9E66}"/>
              </a:ext>
            </a:extLst>
          </p:cNvPr>
          <p:cNvSpPr>
            <a:spLocks noGrp="1"/>
          </p:cNvSpPr>
          <p:nvPr>
            <p:ph type="body" sz="quarter" idx="28"/>
          </p:nvPr>
        </p:nvSpPr>
        <p:spPr bwMode="gray"/>
        <p:txBody>
          <a:bodyPr/>
          <a:lstStyle/>
          <a:p>
            <a:r>
              <a:rPr lang="de-DE" dirty="0"/>
              <a:t>05</a:t>
            </a:r>
          </a:p>
        </p:txBody>
      </p:sp>
      <p:sp>
        <p:nvSpPr>
          <p:cNvPr id="18" name="Textplatzhalter 17">
            <a:extLst>
              <a:ext uri="{FF2B5EF4-FFF2-40B4-BE49-F238E27FC236}">
                <a16:creationId xmlns:a16="http://schemas.microsoft.com/office/drawing/2014/main" id="{FC1BEB22-0AFE-EDA1-6C00-C3C0D0F2196C}"/>
              </a:ext>
            </a:extLst>
          </p:cNvPr>
          <p:cNvSpPr>
            <a:spLocks noGrp="1"/>
          </p:cNvSpPr>
          <p:nvPr>
            <p:ph type="body" sz="quarter" idx="29"/>
          </p:nvPr>
        </p:nvSpPr>
        <p:spPr bwMode="gray"/>
        <p:txBody>
          <a:bodyPr/>
          <a:lstStyle/>
          <a:p>
            <a:r>
              <a:rPr lang="de-DE" dirty="0"/>
              <a:t>06</a:t>
            </a:r>
          </a:p>
        </p:txBody>
      </p:sp>
      <p:sp>
        <p:nvSpPr>
          <p:cNvPr id="19" name="Textplatzhalter 18">
            <a:extLst>
              <a:ext uri="{FF2B5EF4-FFF2-40B4-BE49-F238E27FC236}">
                <a16:creationId xmlns:a16="http://schemas.microsoft.com/office/drawing/2014/main" id="{55B16F0E-FE2A-AE43-C92B-45C4BB607649}"/>
              </a:ext>
            </a:extLst>
          </p:cNvPr>
          <p:cNvSpPr>
            <a:spLocks noGrp="1"/>
          </p:cNvSpPr>
          <p:nvPr>
            <p:ph type="body" sz="quarter" idx="30"/>
          </p:nvPr>
        </p:nvSpPr>
        <p:spPr bwMode="gray"/>
        <p:txBody>
          <a:bodyPr/>
          <a:lstStyle/>
          <a:p>
            <a:r>
              <a:rPr lang="de-DE" dirty="0"/>
              <a:t>07</a:t>
            </a:r>
          </a:p>
        </p:txBody>
      </p:sp>
      <p:sp>
        <p:nvSpPr>
          <p:cNvPr id="48" name="Textplatzhalter 47">
            <a:extLst>
              <a:ext uri="{FF2B5EF4-FFF2-40B4-BE49-F238E27FC236}">
                <a16:creationId xmlns:a16="http://schemas.microsoft.com/office/drawing/2014/main" id="{CA038AA6-FAE1-068F-93EF-90F1C67AB656}"/>
              </a:ext>
            </a:extLst>
          </p:cNvPr>
          <p:cNvSpPr>
            <a:spLocks noGrp="1"/>
          </p:cNvSpPr>
          <p:nvPr>
            <p:ph type="body" sz="quarter" idx="31"/>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49" name="Textplatzhalter 48">
            <a:extLst>
              <a:ext uri="{FF2B5EF4-FFF2-40B4-BE49-F238E27FC236}">
                <a16:creationId xmlns:a16="http://schemas.microsoft.com/office/drawing/2014/main" id="{F01534F0-7622-CA23-92DE-D419EE2700B2}"/>
              </a:ext>
            </a:extLst>
          </p:cNvPr>
          <p:cNvSpPr>
            <a:spLocks noGrp="1"/>
          </p:cNvSpPr>
          <p:nvPr>
            <p:ph type="body" sz="quarter" idx="32"/>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50" name="Textplatzhalter 49">
            <a:extLst>
              <a:ext uri="{FF2B5EF4-FFF2-40B4-BE49-F238E27FC236}">
                <a16:creationId xmlns:a16="http://schemas.microsoft.com/office/drawing/2014/main" id="{CB298203-BE56-C04B-589C-06A2843D7FD8}"/>
              </a:ext>
            </a:extLst>
          </p:cNvPr>
          <p:cNvSpPr>
            <a:spLocks noGrp="1"/>
          </p:cNvSpPr>
          <p:nvPr>
            <p:ph type="body" sz="quarter" idx="33"/>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52" name="Textplatzhalter 51">
            <a:extLst>
              <a:ext uri="{FF2B5EF4-FFF2-40B4-BE49-F238E27FC236}">
                <a16:creationId xmlns:a16="http://schemas.microsoft.com/office/drawing/2014/main" id="{FE59537C-E84F-F308-DFA8-68783CD7F726}"/>
              </a:ext>
            </a:extLst>
          </p:cNvPr>
          <p:cNvSpPr>
            <a:spLocks noGrp="1"/>
          </p:cNvSpPr>
          <p:nvPr>
            <p:ph type="body" sz="quarter" idx="35"/>
          </p:nvPr>
        </p:nvSpPr>
        <p:spPr bwMode="gray">
          <a:xfrm>
            <a:off x="5907376" y="1663163"/>
            <a:ext cx="3133986" cy="720001"/>
          </a:xfrm>
        </p:spPr>
        <p:txBody>
          <a:bodyPr/>
          <a:lstStyle/>
          <a:p>
            <a:r>
              <a:rPr lang="de-DE" b="1" dirty="0"/>
              <a:t>Modellbildung</a:t>
            </a:r>
          </a:p>
        </p:txBody>
      </p:sp>
      <p:sp>
        <p:nvSpPr>
          <p:cNvPr id="53" name="Textplatzhalter 52">
            <a:extLst>
              <a:ext uri="{FF2B5EF4-FFF2-40B4-BE49-F238E27FC236}">
                <a16:creationId xmlns:a16="http://schemas.microsoft.com/office/drawing/2014/main" id="{D939055C-A344-962B-0766-5E359E72ED1A}"/>
              </a:ext>
            </a:extLst>
          </p:cNvPr>
          <p:cNvSpPr>
            <a:spLocks noGrp="1"/>
          </p:cNvSpPr>
          <p:nvPr>
            <p:ph type="body" sz="quarter" idx="36"/>
          </p:nvPr>
        </p:nvSpPr>
        <p:spPr bwMode="gray">
          <a:xfrm>
            <a:off x="5983013" y="2655651"/>
            <a:ext cx="3058349" cy="720001"/>
          </a:xfrm>
        </p:spPr>
        <p:txBody>
          <a:bodyPr/>
          <a:lstStyle/>
          <a:p>
            <a:r>
              <a:rPr lang="de-DE" b="1" dirty="0"/>
              <a:t>Analyse von Stromtarif-Angeboten für Endkunden</a:t>
            </a:r>
          </a:p>
        </p:txBody>
      </p:sp>
      <p:sp>
        <p:nvSpPr>
          <p:cNvPr id="26" name="Textplatzhalter 25">
            <a:extLst>
              <a:ext uri="{FF2B5EF4-FFF2-40B4-BE49-F238E27FC236}">
                <a16:creationId xmlns:a16="http://schemas.microsoft.com/office/drawing/2014/main" id="{7575F8DD-0ED6-02ED-EE48-2C8192BA815D}"/>
              </a:ext>
            </a:extLst>
          </p:cNvPr>
          <p:cNvSpPr>
            <a:spLocks noGrp="1"/>
          </p:cNvSpPr>
          <p:nvPr>
            <p:ph type="body" sz="quarter" idx="37"/>
          </p:nvPr>
        </p:nvSpPr>
        <p:spPr bwMode="gray"/>
        <p:txBody>
          <a:bodyPr/>
          <a:lstStyle/>
          <a:p>
            <a:r>
              <a:rPr lang="de-DE" dirty="0"/>
              <a:t>04</a:t>
            </a:r>
          </a:p>
        </p:txBody>
      </p:sp>
      <p:sp>
        <p:nvSpPr>
          <p:cNvPr id="54" name="Textplatzhalter 53">
            <a:extLst>
              <a:ext uri="{FF2B5EF4-FFF2-40B4-BE49-F238E27FC236}">
                <a16:creationId xmlns:a16="http://schemas.microsoft.com/office/drawing/2014/main" id="{1963D3DF-3FE6-56F8-BC53-F6B32BF0BA00}"/>
              </a:ext>
            </a:extLst>
          </p:cNvPr>
          <p:cNvSpPr>
            <a:spLocks noGrp="1"/>
          </p:cNvSpPr>
          <p:nvPr>
            <p:ph type="body" sz="quarter" idx="38"/>
          </p:nvPr>
        </p:nvSpPr>
        <p:spPr bwMode="gray">
          <a:solidFill>
            <a:schemeClr val="accent1"/>
          </a:solidFill>
        </p:spPr>
        <p:txBody>
          <a:bodyPr/>
          <a:lstStyle/>
          <a:p>
            <a:r>
              <a:rPr lang="de-DE" dirty="0"/>
              <a:t> </a:t>
            </a:r>
          </a:p>
        </p:txBody>
      </p:sp>
      <p:sp>
        <p:nvSpPr>
          <p:cNvPr id="29" name="Textplatzhalter 28">
            <a:extLst>
              <a:ext uri="{FF2B5EF4-FFF2-40B4-BE49-F238E27FC236}">
                <a16:creationId xmlns:a16="http://schemas.microsoft.com/office/drawing/2014/main" id="{ECFBF976-E918-CAC4-CC1B-7839C4D865B0}"/>
              </a:ext>
            </a:extLst>
          </p:cNvPr>
          <p:cNvSpPr>
            <a:spLocks noGrp="1"/>
          </p:cNvSpPr>
          <p:nvPr>
            <p:ph type="body" sz="quarter" idx="40"/>
          </p:nvPr>
        </p:nvSpPr>
        <p:spPr bwMode="gray"/>
        <p:txBody>
          <a:bodyPr/>
          <a:lstStyle/>
          <a:p>
            <a:r>
              <a:rPr lang="de-DE" dirty="0"/>
              <a:t>08</a:t>
            </a:r>
          </a:p>
        </p:txBody>
      </p:sp>
      <p:sp>
        <p:nvSpPr>
          <p:cNvPr id="56" name="Textplatzhalter 55">
            <a:extLst>
              <a:ext uri="{FF2B5EF4-FFF2-40B4-BE49-F238E27FC236}">
                <a16:creationId xmlns:a16="http://schemas.microsoft.com/office/drawing/2014/main" id="{3BA29F19-C07C-A78E-9D4B-070CCEAF7324}"/>
              </a:ext>
            </a:extLst>
          </p:cNvPr>
          <p:cNvSpPr>
            <a:spLocks noGrp="1"/>
          </p:cNvSpPr>
          <p:nvPr>
            <p:ph type="body" sz="quarter" idx="41"/>
          </p:nvPr>
        </p:nvSpPr>
        <p:spPr bwMode="gray">
          <a:solidFill>
            <a:schemeClr val="accent1"/>
          </a:solidFill>
          <a:ln>
            <a:noFill/>
          </a:ln>
        </p:spPr>
        <p:txBody>
          <a:bodyPr/>
          <a:lstStyle/>
          <a:p>
            <a:r>
              <a:rPr lang="de-DE" dirty="0">
                <a:solidFill>
                  <a:schemeClr val="tx1">
                    <a:lumMod val="20000"/>
                    <a:lumOff val="80000"/>
                  </a:schemeClr>
                </a:solidFill>
              </a:rPr>
              <a:t> </a:t>
            </a:r>
          </a:p>
        </p:txBody>
      </p:sp>
      <p:sp>
        <p:nvSpPr>
          <p:cNvPr id="57" name="Textplatzhalter 56">
            <a:extLst>
              <a:ext uri="{FF2B5EF4-FFF2-40B4-BE49-F238E27FC236}">
                <a16:creationId xmlns:a16="http://schemas.microsoft.com/office/drawing/2014/main" id="{C6258B2F-05FF-1B92-13E2-C179A169C19A}"/>
              </a:ext>
            </a:extLst>
          </p:cNvPr>
          <p:cNvSpPr>
            <a:spLocks noGrp="1"/>
          </p:cNvSpPr>
          <p:nvPr>
            <p:ph type="body" sz="quarter" idx="42"/>
          </p:nvPr>
        </p:nvSpPr>
        <p:spPr bwMode="gray">
          <a:xfrm>
            <a:off x="5901191" y="3662458"/>
            <a:ext cx="2755986" cy="379258"/>
          </a:xfrm>
        </p:spPr>
        <p:txBody>
          <a:bodyPr/>
          <a:lstStyle/>
          <a:p>
            <a:r>
              <a:rPr lang="de-DE" b="1" dirty="0"/>
              <a:t>Zusammenfassung</a:t>
            </a:r>
          </a:p>
        </p:txBody>
      </p:sp>
      <p:sp>
        <p:nvSpPr>
          <p:cNvPr id="2" name="Textfeld 1">
            <a:extLst>
              <a:ext uri="{FF2B5EF4-FFF2-40B4-BE49-F238E27FC236}">
                <a16:creationId xmlns:a16="http://schemas.microsoft.com/office/drawing/2014/main" id="{AB1D0A26-3FFC-1347-871B-83AABCAD7698}"/>
              </a:ext>
            </a:extLst>
          </p:cNvPr>
          <p:cNvSpPr txBox="1"/>
          <p:nvPr/>
        </p:nvSpPr>
        <p:spPr bwMode="gray">
          <a:xfrm>
            <a:off x="1087821" y="-39414"/>
            <a:ext cx="0" cy="0"/>
          </a:xfrm>
          <a:prstGeom prst="rect">
            <a:avLst/>
          </a:prstGeom>
          <a:noFill/>
        </p:spPr>
        <p:txBody>
          <a:bodyPr wrap="none" lIns="0" tIns="0" rIns="0" bIns="0" rtlCol="0">
            <a:noAutofit/>
          </a:bodyPr>
          <a:lstStyle/>
          <a:p>
            <a:pPr marL="214313" indent="-214313">
              <a:lnSpc>
                <a:spcPct val="90000"/>
              </a:lnSpc>
              <a:spcAft>
                <a:spcPts val="750"/>
              </a:spcAft>
              <a:buClr>
                <a:schemeClr val="accent1"/>
              </a:buClr>
              <a:buFont typeface="Arial" panose="020B0604020202020204" pitchFamily="34" charset="0"/>
              <a:buChar char="•"/>
            </a:pPr>
            <a:endParaRPr lang="de-DE" sz="1350" dirty="0"/>
          </a:p>
        </p:txBody>
      </p:sp>
      <p:sp>
        <p:nvSpPr>
          <p:cNvPr id="27" name="Titel 26">
            <a:extLst>
              <a:ext uri="{FF2B5EF4-FFF2-40B4-BE49-F238E27FC236}">
                <a16:creationId xmlns:a16="http://schemas.microsoft.com/office/drawing/2014/main" id="{F4ACE907-4760-30ED-3297-809F11E57463}"/>
              </a:ext>
            </a:extLst>
          </p:cNvPr>
          <p:cNvSpPr>
            <a:spLocks noGrp="1"/>
          </p:cNvSpPr>
          <p:nvPr>
            <p:ph type="title"/>
          </p:nvPr>
        </p:nvSpPr>
        <p:spPr>
          <a:xfrm>
            <a:off x="405001" y="922234"/>
            <a:ext cx="5669999" cy="360000"/>
          </a:xfrm>
        </p:spPr>
        <p:txBody>
          <a:bodyPr/>
          <a:lstStyle/>
          <a:p>
            <a:r>
              <a:rPr lang="de-DE" dirty="0"/>
              <a:t>Inhalt</a:t>
            </a:r>
          </a:p>
        </p:txBody>
      </p:sp>
      <p:sp>
        <p:nvSpPr>
          <p:cNvPr id="3" name="Fußzeilenplatzhalter 2">
            <a:extLst>
              <a:ext uri="{FF2B5EF4-FFF2-40B4-BE49-F238E27FC236}">
                <a16:creationId xmlns:a16="http://schemas.microsoft.com/office/drawing/2014/main" id="{39C88718-4F68-01EE-A0CF-A3C6CE1BBA7B}"/>
              </a:ext>
            </a:extLst>
          </p:cNvPr>
          <p:cNvSpPr>
            <a:spLocks noGrp="1"/>
          </p:cNvSpPr>
          <p:nvPr>
            <p:ph type="ftr" sz="quarter" idx="15"/>
          </p:nvPr>
        </p:nvSpPr>
        <p:spPr>
          <a:xfrm>
            <a:off x="405001" y="6189071"/>
            <a:ext cx="5670000" cy="288000"/>
          </a:xfrm>
        </p:spPr>
        <p:txBody>
          <a:bodyPr/>
          <a:lstStyle/>
          <a:p>
            <a:r>
              <a:rPr lang="de-DE" noProof="0" dirty="0">
                <a:solidFill>
                  <a:schemeClr val="tx1"/>
                </a:solidFill>
              </a:rPr>
              <a:t>Projektarbeit Data Analytics</a:t>
            </a:r>
          </a:p>
        </p:txBody>
      </p:sp>
      <p:sp>
        <p:nvSpPr>
          <p:cNvPr id="7" name="Foliennummernplatzhalter 6">
            <a:extLst>
              <a:ext uri="{FF2B5EF4-FFF2-40B4-BE49-F238E27FC236}">
                <a16:creationId xmlns:a16="http://schemas.microsoft.com/office/drawing/2014/main" id="{13B4C458-2ADB-AEBA-B6A6-4621ACB9886F}"/>
              </a:ext>
            </a:extLst>
          </p:cNvPr>
          <p:cNvSpPr>
            <a:spLocks noGrp="1"/>
          </p:cNvSpPr>
          <p:nvPr>
            <p:ph type="sldNum" sz="quarter" idx="16"/>
          </p:nvPr>
        </p:nvSpPr>
        <p:spPr>
          <a:xfrm>
            <a:off x="8738999" y="6278457"/>
            <a:ext cx="232908" cy="288000"/>
          </a:xfrm>
        </p:spPr>
        <p:txBody>
          <a:bodyPr/>
          <a:lstStyle/>
          <a:p>
            <a:fld id="{02CEFE82-39F2-4F47-8A0C-D5AB3496FA5C}" type="slidenum">
              <a:rPr lang="de-DE" noProof="0" smtClean="0">
                <a:solidFill>
                  <a:schemeClr val="tx1"/>
                </a:solidFill>
              </a:rPr>
              <a:pPr/>
              <a:t>2</a:t>
            </a:fld>
            <a:endParaRPr lang="de-DE" noProof="0" dirty="0">
              <a:solidFill>
                <a:schemeClr val="tx1"/>
              </a:solidFill>
            </a:endParaRPr>
          </a:p>
        </p:txBody>
      </p:sp>
      <p:sp>
        <p:nvSpPr>
          <p:cNvPr id="6" name="Textplatzhalter 5">
            <a:extLst>
              <a:ext uri="{FF2B5EF4-FFF2-40B4-BE49-F238E27FC236}">
                <a16:creationId xmlns:a16="http://schemas.microsoft.com/office/drawing/2014/main" id="{8B854B34-884A-F9D2-0043-9A62F5AFB1B0}"/>
              </a:ext>
            </a:extLst>
          </p:cNvPr>
          <p:cNvSpPr>
            <a:spLocks noGrp="1"/>
          </p:cNvSpPr>
          <p:nvPr>
            <p:ph type="body" sz="quarter" idx="39"/>
          </p:nvPr>
        </p:nvSpPr>
        <p:spPr/>
        <p:txBody>
          <a:bodyPr/>
          <a:lstStyle/>
          <a:p>
            <a:r>
              <a:rPr lang="de-DE" b="1" dirty="0"/>
              <a:t>Untersuchung von Einflussfaktoren auf den Strompreis</a:t>
            </a:r>
          </a:p>
        </p:txBody>
      </p:sp>
      <p:sp>
        <p:nvSpPr>
          <p:cNvPr id="13" name="Textfeld 12">
            <a:extLst>
              <a:ext uri="{FF2B5EF4-FFF2-40B4-BE49-F238E27FC236}">
                <a16:creationId xmlns:a16="http://schemas.microsoft.com/office/drawing/2014/main" id="{F4940EFF-4589-93C1-52E4-27790C2D19E3}"/>
              </a:ext>
            </a:extLst>
          </p:cNvPr>
          <p:cNvSpPr txBox="1"/>
          <p:nvPr/>
        </p:nvSpPr>
        <p:spPr bwMode="gray">
          <a:xfrm>
            <a:off x="6575367" y="4729942"/>
            <a:ext cx="0" cy="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endParaRPr lang="de-DE" dirty="0"/>
          </a:p>
        </p:txBody>
      </p:sp>
      <p:sp>
        <p:nvSpPr>
          <p:cNvPr id="14" name="Textplatzhalter 11">
            <a:extLst>
              <a:ext uri="{FF2B5EF4-FFF2-40B4-BE49-F238E27FC236}">
                <a16:creationId xmlns:a16="http://schemas.microsoft.com/office/drawing/2014/main" id="{403E0DD7-D7DE-030A-7050-9CCD596AB53A}"/>
              </a:ext>
            </a:extLst>
          </p:cNvPr>
          <p:cNvSpPr>
            <a:spLocks noGrp="1"/>
          </p:cNvSpPr>
          <p:nvPr>
            <p:ph type="body" sz="quarter" idx="34"/>
          </p:nvPr>
        </p:nvSpPr>
        <p:spPr>
          <a:xfrm>
            <a:off x="5901191" y="4448492"/>
            <a:ext cx="2755986" cy="720001"/>
          </a:xfrm>
        </p:spPr>
        <p:txBody>
          <a:bodyPr/>
          <a:lstStyle/>
          <a:p>
            <a:r>
              <a:rPr lang="de-DE" sz="1800" b="1" dirty="0"/>
              <a:t>Quellen</a:t>
            </a:r>
          </a:p>
        </p:txBody>
      </p:sp>
    </p:spTree>
    <p:extLst>
      <p:ext uri="{BB962C8B-B14F-4D97-AF65-F5344CB8AC3E}">
        <p14:creationId xmlns:p14="http://schemas.microsoft.com/office/powerpoint/2010/main" val="352720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0CADD089-F56E-2074-8C4E-4930279111AF}"/>
              </a:ext>
            </a:extLst>
          </p:cNvPr>
          <p:cNvPicPr>
            <a:picLocks noChangeAspect="1"/>
          </p:cNvPicPr>
          <p:nvPr/>
        </p:nvPicPr>
        <p:blipFill>
          <a:blip r:embed="rId2">
            <a:alphaModFix amt="20000"/>
          </a:blip>
          <a:stretch>
            <a:fillRect/>
          </a:stretch>
        </p:blipFill>
        <p:spPr>
          <a:xfrm>
            <a:off x="4572000" y="1543483"/>
            <a:ext cx="4108811" cy="3502825"/>
          </a:xfrm>
          <a:prstGeom prst="rect">
            <a:avLst/>
          </a:prstGeom>
          <a:ln>
            <a:noFill/>
          </a:ln>
          <a:effectLst>
            <a:outerShdw blurRad="292100" dist="139700" dir="2700000" algn="tl" rotWithShape="0">
              <a:srgbClr val="333333">
                <a:alpha val="65000"/>
              </a:srgbClr>
            </a:outerShdw>
          </a:effectLst>
        </p:spPr>
      </p:pic>
      <p:sp>
        <p:nvSpPr>
          <p:cNvPr id="2" name="Datumsplatzhalter 1">
            <a:extLst>
              <a:ext uri="{FF2B5EF4-FFF2-40B4-BE49-F238E27FC236}">
                <a16:creationId xmlns:a16="http://schemas.microsoft.com/office/drawing/2014/main" id="{75085470-13E8-5344-0317-1DCC43D91CBD}"/>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30C3243A-CA72-899B-80BE-0AB2BE9936B0}"/>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89AA5029-366F-C187-791E-8844EE70A02D}"/>
              </a:ext>
            </a:extLst>
          </p:cNvPr>
          <p:cNvSpPr>
            <a:spLocks noGrp="1"/>
          </p:cNvSpPr>
          <p:nvPr>
            <p:ph type="sldNum" sz="quarter" idx="16"/>
          </p:nvPr>
        </p:nvSpPr>
        <p:spPr/>
        <p:txBody>
          <a:bodyPr/>
          <a:lstStyle/>
          <a:p>
            <a:fld id="{02CEFE82-39F2-4F47-8A0C-D5AB3496FA5C}" type="slidenum">
              <a:rPr lang="de-DE" noProof="0" smtClean="0"/>
              <a:pPr/>
              <a:t>3</a:t>
            </a:fld>
            <a:endParaRPr lang="de-DE" noProof="0" dirty="0"/>
          </a:p>
        </p:txBody>
      </p:sp>
      <p:sp>
        <p:nvSpPr>
          <p:cNvPr id="5" name="Textplatzhalter 4">
            <a:extLst>
              <a:ext uri="{FF2B5EF4-FFF2-40B4-BE49-F238E27FC236}">
                <a16:creationId xmlns:a16="http://schemas.microsoft.com/office/drawing/2014/main" id="{35BB50DE-9929-0525-2B4D-924AF50C6557}"/>
              </a:ext>
            </a:extLst>
          </p:cNvPr>
          <p:cNvSpPr>
            <a:spLocks noGrp="1"/>
          </p:cNvSpPr>
          <p:nvPr>
            <p:ph type="body" sz="quarter" idx="18"/>
          </p:nvPr>
        </p:nvSpPr>
        <p:spPr>
          <a:xfrm>
            <a:off x="405000" y="6118166"/>
            <a:ext cx="8334000" cy="190381"/>
          </a:xfrm>
        </p:spPr>
        <p:txBody>
          <a:bodyPr/>
          <a:lstStyle/>
          <a:p>
            <a:r>
              <a:rPr lang="de-DE" dirty="0"/>
              <a:t>https://search.brave.com/images?q=data%20analytics</a:t>
            </a:r>
          </a:p>
        </p:txBody>
      </p:sp>
      <p:sp>
        <p:nvSpPr>
          <p:cNvPr id="6" name="Inhaltsplatzhalter 5">
            <a:extLst>
              <a:ext uri="{FF2B5EF4-FFF2-40B4-BE49-F238E27FC236}">
                <a16:creationId xmlns:a16="http://schemas.microsoft.com/office/drawing/2014/main" id="{6B1E5CC3-7912-214D-14B5-B600A20AB106}"/>
              </a:ext>
            </a:extLst>
          </p:cNvPr>
          <p:cNvSpPr>
            <a:spLocks noGrp="1"/>
          </p:cNvSpPr>
          <p:nvPr>
            <p:ph sz="quarter" idx="17"/>
          </p:nvPr>
        </p:nvSpPr>
        <p:spPr>
          <a:xfrm>
            <a:off x="405000" y="1727999"/>
            <a:ext cx="8334000" cy="4257425"/>
          </a:xfrm>
        </p:spPr>
        <p:txBody>
          <a:bodyPr/>
          <a:lstStyle/>
          <a:p>
            <a:pPr marL="337534" lvl="1" indent="0">
              <a:buNone/>
            </a:pPr>
            <a:r>
              <a:rPr lang="de-DE" sz="1400" dirty="0"/>
              <a:t>        In dieser Projektarbeit soll die Stromerzeugung und die Entwicklung von Strompreisen in den vergangenen Jahren in Deutschland anhand historischer Daten analysiert werden. </a:t>
            </a:r>
          </a:p>
          <a:p>
            <a:pPr marL="337534" lvl="1" indent="0">
              <a:buNone/>
            </a:pPr>
            <a:r>
              <a:rPr lang="de-DE" sz="1400" dirty="0"/>
              <a:t>Der Betrachtungszeitraum umfasst die Jahre 2020-2024. Ziel ist es insbesondere, zu untersuchen, wie sich verschiedene Einflussfaktoren (z.B. die Erzeugung von erneuerbaren Energien, das Wetter oder geopolitische Ereignisse) auf die Höhe der Börsenstrompreise auswirken. </a:t>
            </a:r>
          </a:p>
          <a:p>
            <a:pPr marL="337534" lvl="1" indent="0">
              <a:buNone/>
            </a:pPr>
            <a:r>
              <a:rPr lang="de-DE" sz="1400" dirty="0"/>
              <a:t>Weiterhin soll der Zusammenhang zwischen Börsenstrompreisen und Endkundenpreisen analysiert und ein Modell zur Vorhersage von Börsenstrompreisen abgeleitet werden.</a:t>
            </a:r>
          </a:p>
          <a:p>
            <a:pPr marL="337534" lvl="1" indent="0">
              <a:buNone/>
            </a:pPr>
            <a:endParaRPr lang="de-DE" sz="1800" b="1" dirty="0"/>
          </a:p>
          <a:p>
            <a:pPr marL="337534" lvl="1" indent="0">
              <a:buNone/>
            </a:pPr>
            <a:r>
              <a:rPr lang="de-DE" sz="1800" b="1" dirty="0">
                <a:solidFill>
                  <a:schemeClr val="accent1"/>
                </a:solidFill>
              </a:rPr>
              <a:t>Aufgabenstellung:</a:t>
            </a:r>
          </a:p>
          <a:p>
            <a:pPr marL="337534" lvl="1" indent="0">
              <a:buNone/>
            </a:pPr>
            <a:r>
              <a:rPr lang="de-DE" sz="1400" dirty="0"/>
              <a:t>Die Aufgabenstellung umfasst die Datenvorbereitung, explorative Analyse der Stromerzeugungs- und Preisdaten sowie die weiterführende Analyse und Modellierung der Daten.</a:t>
            </a:r>
          </a:p>
          <a:p>
            <a:pPr marL="337534" lvl="1" indent="0">
              <a:buNone/>
            </a:pPr>
            <a:endParaRPr lang="de-DE" sz="1600" dirty="0"/>
          </a:p>
          <a:p>
            <a:pPr marL="337534" lvl="1" indent="0">
              <a:buNone/>
            </a:pPr>
            <a:br>
              <a:rPr lang="de-DE" sz="1400" dirty="0"/>
            </a:br>
            <a:endParaRPr lang="de-DE" sz="1400" dirty="0"/>
          </a:p>
        </p:txBody>
      </p:sp>
      <p:sp>
        <p:nvSpPr>
          <p:cNvPr id="8" name="Titel 7">
            <a:extLst>
              <a:ext uri="{FF2B5EF4-FFF2-40B4-BE49-F238E27FC236}">
                <a16:creationId xmlns:a16="http://schemas.microsoft.com/office/drawing/2014/main" id="{2999AA6E-B216-F417-FAA9-3B6F58965E57}"/>
              </a:ext>
            </a:extLst>
          </p:cNvPr>
          <p:cNvSpPr>
            <a:spLocks noGrp="1"/>
          </p:cNvSpPr>
          <p:nvPr>
            <p:ph type="title"/>
          </p:nvPr>
        </p:nvSpPr>
        <p:spPr>
          <a:xfrm>
            <a:off x="330186" y="872575"/>
            <a:ext cx="5669999" cy="360000"/>
          </a:xfrm>
        </p:spPr>
        <p:txBody>
          <a:bodyPr/>
          <a:lstStyle/>
          <a:p>
            <a:r>
              <a:rPr lang="de-DE" b="1" dirty="0">
                <a:solidFill>
                  <a:schemeClr val="accent1"/>
                </a:solidFill>
              </a:rPr>
              <a:t>Einführung </a:t>
            </a:r>
            <a:br>
              <a:rPr lang="de-DE" b="1" dirty="0"/>
            </a:br>
            <a:endParaRPr lang="de-DE" dirty="0"/>
          </a:p>
        </p:txBody>
      </p:sp>
    </p:spTree>
    <p:extLst>
      <p:ext uri="{BB962C8B-B14F-4D97-AF65-F5344CB8AC3E}">
        <p14:creationId xmlns:p14="http://schemas.microsoft.com/office/powerpoint/2010/main" val="14493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0C5F-3227-1031-8E1D-2B36B28AA1D2}"/>
            </a:ext>
          </a:extLst>
        </p:cNvPr>
        <p:cNvGrpSpPr/>
        <p:nvPr/>
      </p:nvGrpSpPr>
      <p:grpSpPr>
        <a:xfrm>
          <a:off x="0" y="0"/>
          <a:ext cx="0" cy="0"/>
          <a:chOff x="0" y="0"/>
          <a:chExt cx="0" cy="0"/>
        </a:xfrm>
      </p:grpSpPr>
      <p:pic>
        <p:nvPicPr>
          <p:cNvPr id="1024" name="Grafik 1023">
            <a:extLst>
              <a:ext uri="{FF2B5EF4-FFF2-40B4-BE49-F238E27FC236}">
                <a16:creationId xmlns:a16="http://schemas.microsoft.com/office/drawing/2014/main" id="{AF53344B-FA7F-621A-3316-CE11FA934F4B}"/>
              </a:ext>
            </a:extLst>
          </p:cNvPr>
          <p:cNvPicPr>
            <a:picLocks noChangeAspect="1"/>
          </p:cNvPicPr>
          <p:nvPr/>
        </p:nvPicPr>
        <p:blipFill>
          <a:blip r:embed="rId2">
            <a:alphaModFix/>
          </a:blip>
          <a:srcRect l="12002" t="2882" r="15949" b="3483"/>
          <a:stretch/>
        </p:blipFill>
        <p:spPr>
          <a:xfrm>
            <a:off x="889815" y="3451485"/>
            <a:ext cx="3116715" cy="2201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Datumsplatzhalter 1">
            <a:extLst>
              <a:ext uri="{FF2B5EF4-FFF2-40B4-BE49-F238E27FC236}">
                <a16:creationId xmlns:a16="http://schemas.microsoft.com/office/drawing/2014/main" id="{DEE57974-0ADC-49A4-3290-72847218BE26}"/>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9E1968EF-D6A0-5E57-BD96-2691E2B8CA87}"/>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8FEA0203-6E13-B9CD-48BA-CA5D008B185F}"/>
              </a:ext>
            </a:extLst>
          </p:cNvPr>
          <p:cNvSpPr>
            <a:spLocks noGrp="1"/>
          </p:cNvSpPr>
          <p:nvPr>
            <p:ph type="sldNum" sz="quarter" idx="16"/>
          </p:nvPr>
        </p:nvSpPr>
        <p:spPr/>
        <p:txBody>
          <a:bodyPr/>
          <a:lstStyle/>
          <a:p>
            <a:fld id="{02CEFE82-39F2-4F47-8A0C-D5AB3496FA5C}" type="slidenum">
              <a:rPr lang="de-DE" noProof="0" smtClean="0"/>
              <a:pPr/>
              <a:t>4</a:t>
            </a:fld>
            <a:endParaRPr lang="de-DE" noProof="0" dirty="0"/>
          </a:p>
        </p:txBody>
      </p:sp>
      <p:sp>
        <p:nvSpPr>
          <p:cNvPr id="5" name="Textplatzhalter 4">
            <a:extLst>
              <a:ext uri="{FF2B5EF4-FFF2-40B4-BE49-F238E27FC236}">
                <a16:creationId xmlns:a16="http://schemas.microsoft.com/office/drawing/2014/main" id="{25C90239-51BF-4DD0-FA37-38A29C0FC070}"/>
              </a:ext>
            </a:extLst>
          </p:cNvPr>
          <p:cNvSpPr>
            <a:spLocks noGrp="1"/>
          </p:cNvSpPr>
          <p:nvPr>
            <p:ph type="body" sz="quarter" idx="18"/>
          </p:nvPr>
        </p:nvSpPr>
        <p:spPr/>
        <p:txBody>
          <a:bodyPr/>
          <a:lstStyle/>
          <a:p>
            <a:r>
              <a:rPr lang="de-DE" dirty="0"/>
              <a:t>https://x.com/i/grok/media-carousel</a:t>
            </a:r>
          </a:p>
        </p:txBody>
      </p:sp>
      <p:sp>
        <p:nvSpPr>
          <p:cNvPr id="6" name="Inhaltsplatzhalter 5">
            <a:extLst>
              <a:ext uri="{FF2B5EF4-FFF2-40B4-BE49-F238E27FC236}">
                <a16:creationId xmlns:a16="http://schemas.microsoft.com/office/drawing/2014/main" id="{7242E9CA-20ED-13DC-DD49-C62E384E22D5}"/>
              </a:ext>
            </a:extLst>
          </p:cNvPr>
          <p:cNvSpPr>
            <a:spLocks noGrp="1"/>
          </p:cNvSpPr>
          <p:nvPr>
            <p:ph sz="quarter" idx="17"/>
          </p:nvPr>
        </p:nvSpPr>
        <p:spPr>
          <a:xfrm>
            <a:off x="405000" y="1728000"/>
            <a:ext cx="8334000" cy="1530589"/>
          </a:xfrm>
        </p:spPr>
        <p:txBody>
          <a:bodyPr/>
          <a:lstStyle/>
          <a:p>
            <a:pPr marL="0" indent="0">
              <a:buNone/>
            </a:pPr>
            <a:r>
              <a:rPr lang="de-DE" dirty="0"/>
              <a:t>In diesem Schritt werden die Maßnahmen zur Datenvorbereitung implementiert, und zwar:</a:t>
            </a:r>
          </a:p>
          <a:p>
            <a:pPr lvl="1">
              <a:buFont typeface="Wingdings" pitchFamily="2" charset="2"/>
              <a:buChar char="v"/>
            </a:pPr>
            <a:r>
              <a:rPr lang="de-DE" dirty="0"/>
              <a:t>Die Daten, die in den CSV-Dateien enthalten sind, werden zusammengeführt,  bearbeitet, angepasst und bereinigt.</a:t>
            </a:r>
          </a:p>
          <a:p>
            <a:pPr lvl="1">
              <a:buFont typeface="Wingdings" pitchFamily="2" charset="2"/>
              <a:buChar char="v"/>
            </a:pPr>
            <a:r>
              <a:rPr lang="de-DE" dirty="0"/>
              <a:t>Die DataFrames  „df_hourly“ und „df_daily“ werden erstellt, wobei „df_hourly“ Informationen zur Stromerzeugung und den Börsenpreisen enthält, gruppiert nach Datum und Stunde, und „df_daily“ die gleichen Informationen, jedoch gruppiert nach Datum (nur auf Tagesbasis). Diese DataFrames werden für weiterführende Analysen gespeichert.</a:t>
            </a:r>
          </a:p>
          <a:p>
            <a:pPr marL="337534" lvl="1" indent="0">
              <a:buNone/>
            </a:pPr>
            <a:endParaRPr lang="de-DE" dirty="0"/>
          </a:p>
        </p:txBody>
      </p:sp>
      <p:sp>
        <p:nvSpPr>
          <p:cNvPr id="8" name="Titel 7">
            <a:extLst>
              <a:ext uri="{FF2B5EF4-FFF2-40B4-BE49-F238E27FC236}">
                <a16:creationId xmlns:a16="http://schemas.microsoft.com/office/drawing/2014/main" id="{F61A0159-EB73-F1F5-B85A-6E5150A7C9A0}"/>
              </a:ext>
            </a:extLst>
          </p:cNvPr>
          <p:cNvSpPr>
            <a:spLocks noGrp="1"/>
          </p:cNvSpPr>
          <p:nvPr>
            <p:ph type="title"/>
          </p:nvPr>
        </p:nvSpPr>
        <p:spPr>
          <a:xfrm>
            <a:off x="405000" y="931024"/>
            <a:ext cx="5669999" cy="343113"/>
          </a:xfrm>
        </p:spPr>
        <p:txBody>
          <a:bodyPr/>
          <a:lstStyle/>
          <a:p>
            <a:r>
              <a:rPr lang="de-DE" dirty="0"/>
              <a:t>Datenvorbereitung</a:t>
            </a:r>
            <a:br>
              <a:rPr lang="de-DE" dirty="0"/>
            </a:br>
            <a:endParaRPr lang="de-DE" dirty="0"/>
          </a:p>
        </p:txBody>
      </p:sp>
      <p:sp>
        <p:nvSpPr>
          <p:cNvPr id="45" name="Textfeld 44">
            <a:extLst>
              <a:ext uri="{FF2B5EF4-FFF2-40B4-BE49-F238E27FC236}">
                <a16:creationId xmlns:a16="http://schemas.microsoft.com/office/drawing/2014/main" id="{A8A390E7-0174-8E04-F88D-CE0C7982B8CA}"/>
              </a:ext>
            </a:extLst>
          </p:cNvPr>
          <p:cNvSpPr txBox="1"/>
          <p:nvPr/>
        </p:nvSpPr>
        <p:spPr bwMode="gray">
          <a:xfrm>
            <a:off x="2676698" y="4231178"/>
            <a:ext cx="0" cy="0"/>
          </a:xfrm>
          <a:prstGeom prst="rect">
            <a:avLst/>
          </a:prstGeom>
          <a:noFill/>
        </p:spPr>
        <p:txBody>
          <a:bodyPr wrap="none" lIns="0" tIns="0" rIns="0" bIns="0" rtlCol="0">
            <a:noAutofit/>
          </a:bodyPr>
          <a:lstStyle/>
          <a:p>
            <a:pPr marL="285750" indent="-285750" algn="l">
              <a:lnSpc>
                <a:spcPct val="90000"/>
              </a:lnSpc>
              <a:spcAft>
                <a:spcPts val="1000"/>
              </a:spcAft>
              <a:buClr>
                <a:schemeClr val="accent1"/>
              </a:buClr>
              <a:buFont typeface="Arial" panose="020B0604020202020204" pitchFamily="34" charset="0"/>
              <a:buChar char="•"/>
            </a:pPr>
            <a:endParaRPr lang="de-DE" dirty="0"/>
          </a:p>
        </p:txBody>
      </p:sp>
      <p:pic>
        <p:nvPicPr>
          <p:cNvPr id="1026" name="Grafik 1025" descr="Ein Bild, das Screenshot, Text enthält.&#10;&#10;Automatisch generierte Beschreibung">
            <a:extLst>
              <a:ext uri="{FF2B5EF4-FFF2-40B4-BE49-F238E27FC236}">
                <a16:creationId xmlns:a16="http://schemas.microsoft.com/office/drawing/2014/main" id="{5EC15DD6-F217-56D2-620B-5F9FFF620522}"/>
              </a:ext>
            </a:extLst>
          </p:cNvPr>
          <p:cNvPicPr>
            <a:picLocks noChangeAspect="1"/>
          </p:cNvPicPr>
          <p:nvPr/>
        </p:nvPicPr>
        <p:blipFill>
          <a:blip r:embed="rId3"/>
          <a:srcRect l="54980" t="48867" r="34281" b="27923"/>
          <a:stretch/>
        </p:blipFill>
        <p:spPr>
          <a:xfrm>
            <a:off x="4572000" y="3224763"/>
            <a:ext cx="640081" cy="655598"/>
          </a:xfrm>
          <a:prstGeom prst="rect">
            <a:avLst/>
          </a:prstGeom>
        </p:spPr>
      </p:pic>
      <p:pic>
        <p:nvPicPr>
          <p:cNvPr id="1028" name="Grafik 1027" descr="Ein Bild, das Screenshot, Text enthält.&#10;&#10;Automatisch generierte Beschreibung">
            <a:extLst>
              <a:ext uri="{FF2B5EF4-FFF2-40B4-BE49-F238E27FC236}">
                <a16:creationId xmlns:a16="http://schemas.microsoft.com/office/drawing/2014/main" id="{7ACB1909-5AB3-B593-EB30-87BC099565E6}"/>
              </a:ext>
            </a:extLst>
          </p:cNvPr>
          <p:cNvPicPr>
            <a:picLocks noChangeAspect="1"/>
          </p:cNvPicPr>
          <p:nvPr/>
        </p:nvPicPr>
        <p:blipFill>
          <a:blip r:embed="rId3"/>
          <a:srcRect l="55122" t="18974" r="36028" b="58097"/>
          <a:stretch/>
        </p:blipFill>
        <p:spPr>
          <a:xfrm>
            <a:off x="4595539" y="4552295"/>
            <a:ext cx="516994" cy="634798"/>
          </a:xfrm>
          <a:prstGeom prst="rect">
            <a:avLst/>
          </a:prstGeom>
        </p:spPr>
      </p:pic>
      <p:pic>
        <p:nvPicPr>
          <p:cNvPr id="1031" name="Grafik 1030" descr="Ein Bild, das Screenshot, Text, Software enthält.&#10;&#10;Automatisch generierte Beschreibung">
            <a:extLst>
              <a:ext uri="{FF2B5EF4-FFF2-40B4-BE49-F238E27FC236}">
                <a16:creationId xmlns:a16="http://schemas.microsoft.com/office/drawing/2014/main" id="{72BD2364-B518-DA68-9CC1-501F802A7979}"/>
              </a:ext>
            </a:extLst>
          </p:cNvPr>
          <p:cNvPicPr>
            <a:picLocks noChangeAspect="1"/>
          </p:cNvPicPr>
          <p:nvPr/>
        </p:nvPicPr>
        <p:blipFill>
          <a:blip r:embed="rId4"/>
          <a:srcRect l="24813" t="48805" r="27525" b="40885"/>
          <a:stretch/>
        </p:blipFill>
        <p:spPr>
          <a:xfrm>
            <a:off x="4572000" y="3916576"/>
            <a:ext cx="4265616" cy="576189"/>
          </a:xfrm>
          <a:prstGeom prst="rect">
            <a:avLst/>
          </a:prstGeom>
        </p:spPr>
      </p:pic>
      <p:pic>
        <p:nvPicPr>
          <p:cNvPr id="1036" name="Grafik 1035" descr="Ein Bild, das Text, Screenshot, Software, Webseite enthält.&#10;&#10;Automatisch generierte Beschreibung">
            <a:extLst>
              <a:ext uri="{FF2B5EF4-FFF2-40B4-BE49-F238E27FC236}">
                <a16:creationId xmlns:a16="http://schemas.microsoft.com/office/drawing/2014/main" id="{76826FDE-4BF6-5A2B-0A32-FA50439E380D}"/>
              </a:ext>
            </a:extLst>
          </p:cNvPr>
          <p:cNvPicPr>
            <a:picLocks noChangeAspect="1"/>
          </p:cNvPicPr>
          <p:nvPr/>
        </p:nvPicPr>
        <p:blipFill>
          <a:blip r:embed="rId5"/>
          <a:srcRect l="24278" t="53943" r="31230" b="35653"/>
          <a:stretch/>
        </p:blipFill>
        <p:spPr>
          <a:xfrm>
            <a:off x="4572000" y="5243630"/>
            <a:ext cx="4056815" cy="592403"/>
          </a:xfrm>
          <a:prstGeom prst="rect">
            <a:avLst/>
          </a:prstGeom>
        </p:spPr>
      </p:pic>
    </p:spTree>
    <p:extLst>
      <p:ext uri="{BB962C8B-B14F-4D97-AF65-F5344CB8AC3E}">
        <p14:creationId xmlns:p14="http://schemas.microsoft.com/office/powerpoint/2010/main" val="172367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C655B-63F8-1E16-BE17-C288CF674D19}"/>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FC62A64D-83D6-B29B-14F9-6CDEAB1AEA7D}"/>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9FA16501-D1C8-80AD-BF4C-E6CA30658813}"/>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751FEEC5-4333-FABF-4C95-C5962D27A8E1}"/>
              </a:ext>
            </a:extLst>
          </p:cNvPr>
          <p:cNvSpPr>
            <a:spLocks noGrp="1"/>
          </p:cNvSpPr>
          <p:nvPr>
            <p:ph type="sldNum" sz="quarter" idx="16"/>
          </p:nvPr>
        </p:nvSpPr>
        <p:spPr/>
        <p:txBody>
          <a:bodyPr/>
          <a:lstStyle/>
          <a:p>
            <a:fld id="{02CEFE82-39F2-4F47-8A0C-D5AB3496FA5C}" type="slidenum">
              <a:rPr lang="de-DE" noProof="0" smtClean="0"/>
              <a:pPr/>
              <a:t>5</a:t>
            </a:fld>
            <a:endParaRPr lang="de-DE" noProof="0" dirty="0"/>
          </a:p>
        </p:txBody>
      </p:sp>
      <p:sp>
        <p:nvSpPr>
          <p:cNvPr id="8" name="Titel 7">
            <a:extLst>
              <a:ext uri="{FF2B5EF4-FFF2-40B4-BE49-F238E27FC236}">
                <a16:creationId xmlns:a16="http://schemas.microsoft.com/office/drawing/2014/main" id="{A3D6D287-A376-DC73-3457-50DA3CE725C1}"/>
              </a:ext>
            </a:extLst>
          </p:cNvPr>
          <p:cNvSpPr>
            <a:spLocks noGrp="1"/>
          </p:cNvSpPr>
          <p:nvPr>
            <p:ph type="title"/>
          </p:nvPr>
        </p:nvSpPr>
        <p:spPr>
          <a:xfrm>
            <a:off x="405001" y="889200"/>
            <a:ext cx="5669999" cy="360000"/>
          </a:xfrm>
        </p:spPr>
        <p:txBody>
          <a:bodyPr/>
          <a:lstStyle/>
          <a:p>
            <a:r>
              <a:rPr lang="de-DE" dirty="0"/>
              <a:t>Analyse der Stromerzeugungs- und Preisdaten</a:t>
            </a:r>
            <a:br>
              <a:rPr lang="de-DE" dirty="0"/>
            </a:br>
            <a:endParaRPr lang="de-DE" dirty="0"/>
          </a:p>
        </p:txBody>
      </p:sp>
      <p:sp>
        <p:nvSpPr>
          <p:cNvPr id="11" name="Inhaltsplatzhalter 5">
            <a:extLst>
              <a:ext uri="{FF2B5EF4-FFF2-40B4-BE49-F238E27FC236}">
                <a16:creationId xmlns:a16="http://schemas.microsoft.com/office/drawing/2014/main" id="{E114D203-46BB-771C-0D3D-5A1C44818E29}"/>
              </a:ext>
            </a:extLst>
          </p:cNvPr>
          <p:cNvSpPr>
            <a:spLocks noGrp="1"/>
          </p:cNvSpPr>
          <p:nvPr>
            <p:ph sz="quarter" idx="17"/>
          </p:nvPr>
        </p:nvSpPr>
        <p:spPr>
          <a:xfrm>
            <a:off x="405000" y="1433715"/>
            <a:ext cx="8334000" cy="1530589"/>
          </a:xfrm>
        </p:spPr>
        <p:txBody>
          <a:bodyPr/>
          <a:lstStyle/>
          <a:p>
            <a:pPr marL="607561" lvl="2" indent="0">
              <a:buNone/>
            </a:pPr>
            <a:r>
              <a:rPr lang="de-DE" sz="1200" dirty="0"/>
              <a:t>Es geht hier  um eine detaillierte Analyse der Stromerzeugung und der Börsenstrompreise in Deutschland, insbesondere im Zusammenhang mit erneuerbaren Energien.</a:t>
            </a:r>
          </a:p>
          <a:p>
            <a:pPr marL="607561" lvl="2" indent="0">
              <a:buNone/>
            </a:pPr>
            <a:r>
              <a:rPr lang="de-DE" sz="1200" b="1" dirty="0"/>
              <a:t>Analyse der wesentlichen Entwicklungen und Trends:</a:t>
            </a:r>
          </a:p>
          <a:p>
            <a:pPr marL="607561" lvl="2" indent="0">
              <a:buNone/>
            </a:pPr>
            <a:r>
              <a:rPr lang="de-DE" sz="1200" dirty="0"/>
              <a:t>1. Börsenstrompreise:</a:t>
            </a:r>
          </a:p>
          <a:p>
            <a:pPr lvl="3">
              <a:lnSpc>
                <a:spcPct val="100000"/>
              </a:lnSpc>
              <a:buFont typeface="Wingdings" pitchFamily="2" charset="2"/>
              <a:buChar char="Ø"/>
            </a:pPr>
            <a:r>
              <a:rPr lang="de-DE" sz="1200" dirty="0"/>
              <a:t>Es gibt einen deutlichen Anstieg der Preise im Jahr 2022, wahrscheinlich aufgrund der Energiekrise in Europa.</a:t>
            </a:r>
          </a:p>
          <a:p>
            <a:pPr lvl="3">
              <a:lnSpc>
                <a:spcPct val="100000"/>
              </a:lnSpc>
              <a:buFont typeface="Wingdings" pitchFamily="2" charset="2"/>
              <a:buChar char="Ø"/>
            </a:pPr>
            <a:r>
              <a:rPr lang="de-DE" sz="1200" dirty="0"/>
              <a:t>2023 zeigt eine gewisse Normalisierung, aber die Preise bleiben höher als in den Jahren 2020-2021.</a:t>
            </a:r>
            <a:br>
              <a:rPr lang="de-DE" sz="1200" dirty="0"/>
            </a:br>
            <a:endParaRPr lang="de-DE" dirty="0"/>
          </a:p>
        </p:txBody>
      </p:sp>
      <p:pic>
        <p:nvPicPr>
          <p:cNvPr id="15" name="Grafik 14" descr="Ein Bild, das Reihe, Diagramm, Steigung enthält.&#10;&#10;Automatisch generierte Beschreibung">
            <a:extLst>
              <a:ext uri="{FF2B5EF4-FFF2-40B4-BE49-F238E27FC236}">
                <a16:creationId xmlns:a16="http://schemas.microsoft.com/office/drawing/2014/main" id="{50601612-5081-0128-8462-93C351706CB4}"/>
              </a:ext>
            </a:extLst>
          </p:cNvPr>
          <p:cNvPicPr>
            <a:picLocks noChangeAspect="1"/>
          </p:cNvPicPr>
          <p:nvPr/>
        </p:nvPicPr>
        <p:blipFill>
          <a:blip r:embed="rId2"/>
          <a:stretch>
            <a:fillRect/>
          </a:stretch>
        </p:blipFill>
        <p:spPr>
          <a:xfrm>
            <a:off x="1097280" y="3588526"/>
            <a:ext cx="4613563" cy="3048537"/>
          </a:xfrm>
          <a:prstGeom prst="rect">
            <a:avLst/>
          </a:prstGeom>
        </p:spPr>
      </p:pic>
      <p:pic>
        <p:nvPicPr>
          <p:cNvPr id="16" name="Grafik 15">
            <a:extLst>
              <a:ext uri="{FF2B5EF4-FFF2-40B4-BE49-F238E27FC236}">
                <a16:creationId xmlns:a16="http://schemas.microsoft.com/office/drawing/2014/main" id="{EFA8C647-83CA-456F-B764-EDFB7F7C877D}"/>
              </a:ext>
            </a:extLst>
          </p:cNvPr>
          <p:cNvPicPr>
            <a:picLocks noChangeAspect="1"/>
          </p:cNvPicPr>
          <p:nvPr/>
        </p:nvPicPr>
        <p:blipFill>
          <a:blip r:embed="rId3">
            <a:alphaModFix amt="35000"/>
          </a:blip>
          <a:stretch>
            <a:fillRect/>
          </a:stretch>
        </p:blipFill>
        <p:spPr>
          <a:xfrm>
            <a:off x="5498257" y="3862069"/>
            <a:ext cx="3645743" cy="2995931"/>
          </a:xfrm>
          <a:prstGeom prst="rect">
            <a:avLst/>
          </a:prstGeom>
        </p:spPr>
      </p:pic>
      <p:pic>
        <p:nvPicPr>
          <p:cNvPr id="17" name="Grafik 16">
            <a:extLst>
              <a:ext uri="{FF2B5EF4-FFF2-40B4-BE49-F238E27FC236}">
                <a16:creationId xmlns:a16="http://schemas.microsoft.com/office/drawing/2014/main" id="{19EB0467-0F9E-AFE8-88B0-BE227728F2B7}"/>
              </a:ext>
            </a:extLst>
          </p:cNvPr>
          <p:cNvPicPr>
            <a:picLocks noChangeAspect="1"/>
          </p:cNvPicPr>
          <p:nvPr/>
        </p:nvPicPr>
        <p:blipFill>
          <a:blip r:embed="rId4">
            <a:alphaModFix amt="20000"/>
          </a:blip>
          <a:stretch>
            <a:fillRect/>
          </a:stretch>
        </p:blipFill>
        <p:spPr>
          <a:xfrm>
            <a:off x="6972720" y="1133199"/>
            <a:ext cx="2144464" cy="1428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1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7691F-AECD-6DC1-D1F0-5D7B0458CE70}"/>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F3029AC0-C935-A2FF-A08B-D58D566B981F}"/>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076E3C77-39AF-F3D3-4460-E40B643D7A24}"/>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E38D5E40-1034-7628-14AA-6E401ACF035E}"/>
              </a:ext>
            </a:extLst>
          </p:cNvPr>
          <p:cNvSpPr>
            <a:spLocks noGrp="1"/>
          </p:cNvSpPr>
          <p:nvPr>
            <p:ph type="sldNum" sz="quarter" idx="16"/>
          </p:nvPr>
        </p:nvSpPr>
        <p:spPr/>
        <p:txBody>
          <a:bodyPr/>
          <a:lstStyle/>
          <a:p>
            <a:fld id="{02CEFE82-39F2-4F47-8A0C-D5AB3496FA5C}" type="slidenum">
              <a:rPr lang="de-DE" noProof="0" smtClean="0"/>
              <a:pPr/>
              <a:t>6</a:t>
            </a:fld>
            <a:endParaRPr lang="de-DE" noProof="0" dirty="0"/>
          </a:p>
        </p:txBody>
      </p:sp>
      <p:sp>
        <p:nvSpPr>
          <p:cNvPr id="8" name="Titel 7">
            <a:extLst>
              <a:ext uri="{FF2B5EF4-FFF2-40B4-BE49-F238E27FC236}">
                <a16:creationId xmlns:a16="http://schemas.microsoft.com/office/drawing/2014/main" id="{561D03A4-6AEB-4D7A-6BFF-3CF8F08F76C4}"/>
              </a:ext>
            </a:extLst>
          </p:cNvPr>
          <p:cNvSpPr>
            <a:spLocks noGrp="1"/>
          </p:cNvSpPr>
          <p:nvPr>
            <p:ph type="title"/>
          </p:nvPr>
        </p:nvSpPr>
        <p:spPr>
          <a:xfrm>
            <a:off x="405001" y="889200"/>
            <a:ext cx="5669999" cy="360000"/>
          </a:xfrm>
        </p:spPr>
        <p:txBody>
          <a:bodyPr/>
          <a:lstStyle/>
          <a:p>
            <a:r>
              <a:rPr lang="de-DE" dirty="0"/>
              <a:t>Analyse der Stromerzeugungs- und Preisdaten</a:t>
            </a:r>
            <a:br>
              <a:rPr lang="de-DE" dirty="0"/>
            </a:br>
            <a:endParaRPr lang="de-DE" dirty="0"/>
          </a:p>
        </p:txBody>
      </p:sp>
      <p:sp>
        <p:nvSpPr>
          <p:cNvPr id="11" name="Inhaltsplatzhalter 5">
            <a:extLst>
              <a:ext uri="{FF2B5EF4-FFF2-40B4-BE49-F238E27FC236}">
                <a16:creationId xmlns:a16="http://schemas.microsoft.com/office/drawing/2014/main" id="{98DBB3CC-6BBE-B42A-3598-E0ED4A7ED3CA}"/>
              </a:ext>
            </a:extLst>
          </p:cNvPr>
          <p:cNvSpPr>
            <a:spLocks noGrp="1"/>
          </p:cNvSpPr>
          <p:nvPr>
            <p:ph sz="quarter" idx="17"/>
          </p:nvPr>
        </p:nvSpPr>
        <p:spPr>
          <a:xfrm>
            <a:off x="405000" y="1433715"/>
            <a:ext cx="8334000" cy="1530589"/>
          </a:xfrm>
        </p:spPr>
        <p:txBody>
          <a:bodyPr/>
          <a:lstStyle/>
          <a:p>
            <a:pPr lvl="3">
              <a:lnSpc>
                <a:spcPct val="100000"/>
              </a:lnSpc>
              <a:buFont typeface="Wingdings" pitchFamily="2" charset="2"/>
              <a:buChar char="Ø"/>
            </a:pPr>
            <a:r>
              <a:rPr lang="de-DE" dirty="0"/>
              <a:t>Stundenweise Analyse zeigt der höchsten und niedrigsten Börsenstrompreise in 2023 und 2024</a:t>
            </a:r>
          </a:p>
        </p:txBody>
      </p:sp>
      <p:pic>
        <p:nvPicPr>
          <p:cNvPr id="16" name="Grafik 15">
            <a:extLst>
              <a:ext uri="{FF2B5EF4-FFF2-40B4-BE49-F238E27FC236}">
                <a16:creationId xmlns:a16="http://schemas.microsoft.com/office/drawing/2014/main" id="{DC3917F6-A63F-5A67-3B6A-BD25C56658A8}"/>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Screenshot, Text, Diagramm, Reihe enthält.&#10;&#10;Automatisch generierte Beschreibung">
            <a:extLst>
              <a:ext uri="{FF2B5EF4-FFF2-40B4-BE49-F238E27FC236}">
                <a16:creationId xmlns:a16="http://schemas.microsoft.com/office/drawing/2014/main" id="{72784D19-9D80-5CF2-AD43-715860DE7CB5}"/>
              </a:ext>
            </a:extLst>
          </p:cNvPr>
          <p:cNvPicPr>
            <a:picLocks noChangeAspect="1"/>
          </p:cNvPicPr>
          <p:nvPr/>
        </p:nvPicPr>
        <p:blipFill>
          <a:blip r:embed="rId3"/>
          <a:stretch>
            <a:fillRect/>
          </a:stretch>
        </p:blipFill>
        <p:spPr>
          <a:xfrm>
            <a:off x="1101264" y="1984039"/>
            <a:ext cx="6581856" cy="3539999"/>
          </a:xfrm>
          <a:prstGeom prst="rect">
            <a:avLst/>
          </a:prstGeom>
        </p:spPr>
      </p:pic>
    </p:spTree>
    <p:extLst>
      <p:ext uri="{BB962C8B-B14F-4D97-AF65-F5344CB8AC3E}">
        <p14:creationId xmlns:p14="http://schemas.microsoft.com/office/powerpoint/2010/main" val="7120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8AAA-B7B6-6E56-A9BB-738B0CFA2D09}"/>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B076E222-1019-5C19-15C0-2C237448CE42}"/>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2E4948F0-AF06-AD4C-1BC5-458833B958F0}"/>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B7519C30-FEB7-9E7D-5489-3F682196BB91}"/>
              </a:ext>
            </a:extLst>
          </p:cNvPr>
          <p:cNvSpPr>
            <a:spLocks noGrp="1"/>
          </p:cNvSpPr>
          <p:nvPr>
            <p:ph type="sldNum" sz="quarter" idx="16"/>
          </p:nvPr>
        </p:nvSpPr>
        <p:spPr/>
        <p:txBody>
          <a:bodyPr/>
          <a:lstStyle/>
          <a:p>
            <a:fld id="{02CEFE82-39F2-4F47-8A0C-D5AB3496FA5C}" type="slidenum">
              <a:rPr lang="de-DE" noProof="0" smtClean="0"/>
              <a:pPr/>
              <a:t>7</a:t>
            </a:fld>
            <a:endParaRPr lang="de-DE" noProof="0" dirty="0"/>
          </a:p>
        </p:txBody>
      </p:sp>
      <p:sp>
        <p:nvSpPr>
          <p:cNvPr id="8" name="Titel 7">
            <a:extLst>
              <a:ext uri="{FF2B5EF4-FFF2-40B4-BE49-F238E27FC236}">
                <a16:creationId xmlns:a16="http://schemas.microsoft.com/office/drawing/2014/main" id="{2A41A7E4-AB30-A318-4018-433A4A3F34F3}"/>
              </a:ext>
            </a:extLst>
          </p:cNvPr>
          <p:cNvSpPr>
            <a:spLocks noGrp="1"/>
          </p:cNvSpPr>
          <p:nvPr>
            <p:ph type="title"/>
          </p:nvPr>
        </p:nvSpPr>
        <p:spPr>
          <a:xfrm>
            <a:off x="405001" y="889200"/>
            <a:ext cx="5669999" cy="360000"/>
          </a:xfrm>
        </p:spPr>
        <p:txBody>
          <a:bodyPr/>
          <a:lstStyle/>
          <a:p>
            <a:r>
              <a:rPr lang="de-DE" dirty="0"/>
              <a:t>Analyse der Stromerzeugungs- und Preisdaten</a:t>
            </a:r>
            <a:br>
              <a:rPr lang="de-DE" dirty="0"/>
            </a:br>
            <a:endParaRPr lang="de-DE" dirty="0"/>
          </a:p>
        </p:txBody>
      </p:sp>
      <p:sp>
        <p:nvSpPr>
          <p:cNvPr id="11" name="Inhaltsplatzhalter 5">
            <a:extLst>
              <a:ext uri="{FF2B5EF4-FFF2-40B4-BE49-F238E27FC236}">
                <a16:creationId xmlns:a16="http://schemas.microsoft.com/office/drawing/2014/main" id="{80975452-44EB-5007-7FB8-25ABF5154829}"/>
              </a:ext>
            </a:extLst>
          </p:cNvPr>
          <p:cNvSpPr>
            <a:spLocks noGrp="1"/>
          </p:cNvSpPr>
          <p:nvPr>
            <p:ph sz="quarter" idx="17"/>
          </p:nvPr>
        </p:nvSpPr>
        <p:spPr>
          <a:xfrm>
            <a:off x="405000" y="1433715"/>
            <a:ext cx="8334000" cy="1530589"/>
          </a:xfrm>
        </p:spPr>
        <p:txBody>
          <a:bodyPr/>
          <a:lstStyle/>
          <a:p>
            <a:pPr marL="607561" lvl="2" indent="0">
              <a:buNone/>
            </a:pPr>
            <a:r>
              <a:rPr lang="de-DE" sz="1200" dirty="0"/>
              <a:t>2.  Erneuerbare Energieerzeugung:</a:t>
            </a:r>
          </a:p>
          <a:p>
            <a:pPr marL="607561" lvl="2" indent="0">
              <a:buNone/>
            </a:pPr>
            <a:r>
              <a:rPr lang="de-DE" sz="1200" dirty="0"/>
              <a:t>Die Stromerzeugung aus erneuerbaren Energien übersteigt zunehmend die Stromerzeugung aus nicht erneuerbaren Quellen. Dieser Trend ist besonders in den letzten Jahren deutlich, da die Technologien zur Nutzung erneuerbarer Energien wie Wind, Solar und Biomasse immer effizienter werden und die Kosten für deren Erzeugung erheblich gesenkt wurden.</a:t>
            </a:r>
            <a:endParaRPr lang="de-DE" dirty="0"/>
          </a:p>
        </p:txBody>
      </p:sp>
      <p:pic>
        <p:nvPicPr>
          <p:cNvPr id="16" name="Grafik 15">
            <a:extLst>
              <a:ext uri="{FF2B5EF4-FFF2-40B4-BE49-F238E27FC236}">
                <a16:creationId xmlns:a16="http://schemas.microsoft.com/office/drawing/2014/main" id="{5132B596-2A2F-59DD-59DF-9AF0195086E0}"/>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Text, Screenshot, Diagramm, Reihe enthält.&#10;&#10;Automatisch generierte Beschreibung">
            <a:extLst>
              <a:ext uri="{FF2B5EF4-FFF2-40B4-BE49-F238E27FC236}">
                <a16:creationId xmlns:a16="http://schemas.microsoft.com/office/drawing/2014/main" id="{8756D713-EEF0-AA23-D7E0-270A50770604}"/>
              </a:ext>
            </a:extLst>
          </p:cNvPr>
          <p:cNvPicPr>
            <a:picLocks noChangeAspect="1"/>
          </p:cNvPicPr>
          <p:nvPr/>
        </p:nvPicPr>
        <p:blipFill>
          <a:blip r:embed="rId3"/>
          <a:stretch>
            <a:fillRect/>
          </a:stretch>
        </p:blipFill>
        <p:spPr>
          <a:xfrm>
            <a:off x="1036702" y="2756770"/>
            <a:ext cx="5218084" cy="3071215"/>
          </a:xfrm>
          <a:prstGeom prst="rect">
            <a:avLst/>
          </a:prstGeom>
        </p:spPr>
      </p:pic>
    </p:spTree>
    <p:extLst>
      <p:ext uri="{BB962C8B-B14F-4D97-AF65-F5344CB8AC3E}">
        <p14:creationId xmlns:p14="http://schemas.microsoft.com/office/powerpoint/2010/main" val="213987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26BE9-5641-29FA-7BBD-3F0740CF5878}"/>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BB06AD45-6276-171E-434E-6CE2FD51EB45}"/>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CF6524CB-44D2-2B8F-09CC-FD337553B32F}"/>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DEEC3D87-E1E6-A304-9054-0D345BB855E7}"/>
              </a:ext>
            </a:extLst>
          </p:cNvPr>
          <p:cNvSpPr>
            <a:spLocks noGrp="1"/>
          </p:cNvSpPr>
          <p:nvPr>
            <p:ph type="sldNum" sz="quarter" idx="16"/>
          </p:nvPr>
        </p:nvSpPr>
        <p:spPr/>
        <p:txBody>
          <a:bodyPr/>
          <a:lstStyle/>
          <a:p>
            <a:fld id="{02CEFE82-39F2-4F47-8A0C-D5AB3496FA5C}" type="slidenum">
              <a:rPr lang="de-DE" noProof="0" smtClean="0"/>
              <a:pPr/>
              <a:t>8</a:t>
            </a:fld>
            <a:endParaRPr lang="de-DE" noProof="0" dirty="0"/>
          </a:p>
        </p:txBody>
      </p:sp>
      <p:sp>
        <p:nvSpPr>
          <p:cNvPr id="8" name="Titel 7">
            <a:extLst>
              <a:ext uri="{FF2B5EF4-FFF2-40B4-BE49-F238E27FC236}">
                <a16:creationId xmlns:a16="http://schemas.microsoft.com/office/drawing/2014/main" id="{3700D41C-DEB4-30E3-161E-D244CEDEB2C8}"/>
              </a:ext>
            </a:extLst>
          </p:cNvPr>
          <p:cNvSpPr>
            <a:spLocks noGrp="1"/>
          </p:cNvSpPr>
          <p:nvPr>
            <p:ph type="title"/>
          </p:nvPr>
        </p:nvSpPr>
        <p:spPr>
          <a:xfrm>
            <a:off x="405001" y="889200"/>
            <a:ext cx="5669999" cy="360000"/>
          </a:xfrm>
        </p:spPr>
        <p:txBody>
          <a:bodyPr/>
          <a:lstStyle/>
          <a:p>
            <a:r>
              <a:rPr lang="de-DE" dirty="0"/>
              <a:t>Analyse der Stromerzeugungs- und Preisdaten</a:t>
            </a:r>
            <a:br>
              <a:rPr lang="de-DE" dirty="0"/>
            </a:br>
            <a:endParaRPr lang="de-DE" dirty="0"/>
          </a:p>
        </p:txBody>
      </p:sp>
      <p:sp>
        <p:nvSpPr>
          <p:cNvPr id="11" name="Inhaltsplatzhalter 5">
            <a:extLst>
              <a:ext uri="{FF2B5EF4-FFF2-40B4-BE49-F238E27FC236}">
                <a16:creationId xmlns:a16="http://schemas.microsoft.com/office/drawing/2014/main" id="{38F5ECB2-A106-4104-6BDD-9F3E5657C743}"/>
              </a:ext>
            </a:extLst>
          </p:cNvPr>
          <p:cNvSpPr>
            <a:spLocks noGrp="1"/>
          </p:cNvSpPr>
          <p:nvPr>
            <p:ph sz="quarter" idx="17"/>
          </p:nvPr>
        </p:nvSpPr>
        <p:spPr>
          <a:xfrm>
            <a:off x="405000" y="1433716"/>
            <a:ext cx="8334000" cy="1246118"/>
          </a:xfrm>
        </p:spPr>
        <p:txBody>
          <a:bodyPr/>
          <a:lstStyle/>
          <a:p>
            <a:pPr algn="l">
              <a:buFont typeface="Arial" panose="020B0604020202020204" pitchFamily="34" charset="0"/>
              <a:buChar char="•"/>
            </a:pPr>
            <a:r>
              <a:rPr lang="de-DE" sz="1400" b="0" i="0" u="none" strike="noStrike" dirty="0">
                <a:effectLst/>
              </a:rPr>
              <a:t>Die erneuerbare Energieerzeugung zeigt ein charakteristisches Tagesprofil mit einem Anstieg während der Tagesstunden, was auf die Solarenergieerzeugung zurückzuführen ist.</a:t>
            </a:r>
          </a:p>
          <a:p>
            <a:pPr algn="l">
              <a:buFont typeface="Arial" panose="020B0604020202020204" pitchFamily="34" charset="0"/>
              <a:buChar char="•"/>
            </a:pPr>
            <a:r>
              <a:rPr lang="de-DE" sz="1400" b="0" i="0" u="none" strike="noStrike" dirty="0">
                <a:effectLst/>
              </a:rPr>
              <a:t>Es gibt auch starke tägliche und saisonale Schwankungen in der erneuerbaren Energieerzeugung, was die Abhängigkeit von Wetterbedingungen widerspiegelt.</a:t>
            </a:r>
          </a:p>
        </p:txBody>
      </p:sp>
      <p:pic>
        <p:nvPicPr>
          <p:cNvPr id="16" name="Grafik 15">
            <a:extLst>
              <a:ext uri="{FF2B5EF4-FFF2-40B4-BE49-F238E27FC236}">
                <a16:creationId xmlns:a16="http://schemas.microsoft.com/office/drawing/2014/main" id="{2744BFCB-E214-6A9C-946F-288B70C93F3F}"/>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7" name="Grafik 6" descr="Ein Bild, das Diagramm, Reihe, Steigung enthält.&#10;&#10;Automatisch generierte Beschreibung">
            <a:extLst>
              <a:ext uri="{FF2B5EF4-FFF2-40B4-BE49-F238E27FC236}">
                <a16:creationId xmlns:a16="http://schemas.microsoft.com/office/drawing/2014/main" id="{27B0E591-52B2-3BC2-4D56-A142305234EF}"/>
              </a:ext>
            </a:extLst>
          </p:cNvPr>
          <p:cNvPicPr>
            <a:picLocks noChangeAspect="1"/>
          </p:cNvPicPr>
          <p:nvPr/>
        </p:nvPicPr>
        <p:blipFill>
          <a:blip r:embed="rId3"/>
          <a:srcRect l="-1" r="1470"/>
          <a:stretch/>
        </p:blipFill>
        <p:spPr>
          <a:xfrm>
            <a:off x="674747" y="2995931"/>
            <a:ext cx="5216559" cy="3628713"/>
          </a:xfrm>
          <a:prstGeom prst="rect">
            <a:avLst/>
          </a:prstGeom>
        </p:spPr>
      </p:pic>
    </p:spTree>
    <p:extLst>
      <p:ext uri="{BB962C8B-B14F-4D97-AF65-F5344CB8AC3E}">
        <p14:creationId xmlns:p14="http://schemas.microsoft.com/office/powerpoint/2010/main" val="390991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DAC7B-95E5-F7ED-5597-B76F38B54B4B}"/>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5445CC4-2626-8486-97B5-B5557040E539}"/>
              </a:ext>
            </a:extLst>
          </p:cNvPr>
          <p:cNvSpPr>
            <a:spLocks noGrp="1"/>
          </p:cNvSpPr>
          <p:nvPr>
            <p:ph type="dt" sz="half" idx="14"/>
          </p:nvPr>
        </p:nvSpPr>
        <p:spPr/>
        <p:txBody>
          <a:bodyPr/>
          <a:lstStyle/>
          <a:p>
            <a:fld id="{B35381E0-BBC7-6E4F-A84E-86CA8EE2957E}" type="datetime1">
              <a:rPr lang="de-DE" noProof="0" smtClean="0"/>
              <a:t>27.01.25</a:t>
            </a:fld>
            <a:endParaRPr lang="de-DE" noProof="0" dirty="0"/>
          </a:p>
        </p:txBody>
      </p:sp>
      <p:sp>
        <p:nvSpPr>
          <p:cNvPr id="3" name="Fußzeilenplatzhalter 2">
            <a:extLst>
              <a:ext uri="{FF2B5EF4-FFF2-40B4-BE49-F238E27FC236}">
                <a16:creationId xmlns:a16="http://schemas.microsoft.com/office/drawing/2014/main" id="{300DE3BD-11AE-917D-7626-0DBE37C0237A}"/>
              </a:ext>
            </a:extLst>
          </p:cNvPr>
          <p:cNvSpPr>
            <a:spLocks noGrp="1"/>
          </p:cNvSpPr>
          <p:nvPr>
            <p:ph type="ftr" sz="quarter" idx="15"/>
          </p:nvPr>
        </p:nvSpPr>
        <p:spPr/>
        <p:txBody>
          <a:bodyPr/>
          <a:lstStyle/>
          <a:p>
            <a:r>
              <a:rPr lang="de-DE" noProof="0" dirty="0"/>
              <a:t>Projektarbeit Data Analytics</a:t>
            </a:r>
          </a:p>
        </p:txBody>
      </p:sp>
      <p:sp>
        <p:nvSpPr>
          <p:cNvPr id="4" name="Foliennummernplatzhalter 3">
            <a:extLst>
              <a:ext uri="{FF2B5EF4-FFF2-40B4-BE49-F238E27FC236}">
                <a16:creationId xmlns:a16="http://schemas.microsoft.com/office/drawing/2014/main" id="{DA8754D4-EBAB-BD5A-6497-9A0AFE368913}"/>
              </a:ext>
            </a:extLst>
          </p:cNvPr>
          <p:cNvSpPr>
            <a:spLocks noGrp="1"/>
          </p:cNvSpPr>
          <p:nvPr>
            <p:ph type="sldNum" sz="quarter" idx="16"/>
          </p:nvPr>
        </p:nvSpPr>
        <p:spPr/>
        <p:txBody>
          <a:bodyPr/>
          <a:lstStyle/>
          <a:p>
            <a:fld id="{02CEFE82-39F2-4F47-8A0C-D5AB3496FA5C}" type="slidenum">
              <a:rPr lang="de-DE" noProof="0" smtClean="0"/>
              <a:pPr/>
              <a:t>9</a:t>
            </a:fld>
            <a:endParaRPr lang="de-DE" noProof="0" dirty="0"/>
          </a:p>
        </p:txBody>
      </p:sp>
      <p:sp>
        <p:nvSpPr>
          <p:cNvPr id="8" name="Titel 7">
            <a:extLst>
              <a:ext uri="{FF2B5EF4-FFF2-40B4-BE49-F238E27FC236}">
                <a16:creationId xmlns:a16="http://schemas.microsoft.com/office/drawing/2014/main" id="{758E7B82-6FA6-2A8E-CEAB-399F790B319C}"/>
              </a:ext>
            </a:extLst>
          </p:cNvPr>
          <p:cNvSpPr>
            <a:spLocks noGrp="1"/>
          </p:cNvSpPr>
          <p:nvPr>
            <p:ph type="title"/>
          </p:nvPr>
        </p:nvSpPr>
        <p:spPr>
          <a:xfrm>
            <a:off x="405001" y="889200"/>
            <a:ext cx="6918512" cy="360000"/>
          </a:xfrm>
        </p:spPr>
        <p:txBody>
          <a:bodyPr/>
          <a:lstStyle/>
          <a:p>
            <a:r>
              <a:rPr lang="de-DE" b="1" dirty="0"/>
              <a:t>Untersuchung von Einflussfaktoren auf den Strompreis</a:t>
            </a:r>
            <a:br>
              <a:rPr lang="de-DE" b="1" dirty="0"/>
            </a:br>
            <a:br>
              <a:rPr lang="de-DE" dirty="0"/>
            </a:br>
            <a:endParaRPr lang="de-DE" dirty="0"/>
          </a:p>
        </p:txBody>
      </p:sp>
      <p:sp>
        <p:nvSpPr>
          <p:cNvPr id="11" name="Inhaltsplatzhalter 5">
            <a:extLst>
              <a:ext uri="{FF2B5EF4-FFF2-40B4-BE49-F238E27FC236}">
                <a16:creationId xmlns:a16="http://schemas.microsoft.com/office/drawing/2014/main" id="{D2AF54C2-2E21-848E-B936-1EDD8F072C48}"/>
              </a:ext>
            </a:extLst>
          </p:cNvPr>
          <p:cNvSpPr>
            <a:spLocks noGrp="1"/>
          </p:cNvSpPr>
          <p:nvPr>
            <p:ph sz="quarter" idx="17"/>
          </p:nvPr>
        </p:nvSpPr>
        <p:spPr>
          <a:xfrm>
            <a:off x="50089" y="1428770"/>
            <a:ext cx="8334000" cy="1246118"/>
          </a:xfrm>
        </p:spPr>
        <p:txBody>
          <a:bodyPr/>
          <a:lstStyle/>
          <a:p>
            <a:r>
              <a:rPr lang="de-DE" sz="1400" dirty="0"/>
              <a:t>Im Rahmen einer Untersuchung wird analysiert, welche Faktoren den Strompreis beeinflussen. Als Beispiel dient die Stadt Amberg, um die Wetterdaten im Zeitraum von 2020 bis 2024 zu analysieren. Es wurde festgestellt, dass insbesondere die Preise für Kohle und Gas sowie die Leistung aus nicht erneuerbaren Energien und Temperator einen signifikanten Einfluss auf den Strompreis haben.</a:t>
            </a:r>
            <a:endParaRPr lang="de-DE" sz="1400" b="0" i="0" u="none" strike="noStrike" dirty="0">
              <a:effectLst/>
            </a:endParaRPr>
          </a:p>
        </p:txBody>
      </p:sp>
      <p:pic>
        <p:nvPicPr>
          <p:cNvPr id="16" name="Grafik 15">
            <a:extLst>
              <a:ext uri="{FF2B5EF4-FFF2-40B4-BE49-F238E27FC236}">
                <a16:creationId xmlns:a16="http://schemas.microsoft.com/office/drawing/2014/main" id="{976604CD-6F94-DFB8-9270-C3192012D79F}"/>
              </a:ext>
            </a:extLst>
          </p:cNvPr>
          <p:cNvPicPr>
            <a:picLocks noChangeAspect="1"/>
          </p:cNvPicPr>
          <p:nvPr/>
        </p:nvPicPr>
        <p:blipFill>
          <a:blip r:embed="rId2">
            <a:alphaModFix amt="35000"/>
          </a:blip>
          <a:stretch>
            <a:fillRect/>
          </a:stretch>
        </p:blipFill>
        <p:spPr>
          <a:xfrm>
            <a:off x="5498257" y="3862069"/>
            <a:ext cx="3645743" cy="2995931"/>
          </a:xfrm>
          <a:prstGeom prst="rect">
            <a:avLst/>
          </a:prstGeom>
        </p:spPr>
      </p:pic>
      <p:pic>
        <p:nvPicPr>
          <p:cNvPr id="6" name="Grafik 5" descr="Ein Bild, das Text, Schrift, Quittung, Screenshot enthält.&#10;&#10;Automatisch generierte Beschreibung">
            <a:extLst>
              <a:ext uri="{FF2B5EF4-FFF2-40B4-BE49-F238E27FC236}">
                <a16:creationId xmlns:a16="http://schemas.microsoft.com/office/drawing/2014/main" id="{E0B9D64D-0E76-66FB-6E13-1C3E6DDBB75E}"/>
              </a:ext>
            </a:extLst>
          </p:cNvPr>
          <p:cNvPicPr>
            <a:picLocks noChangeAspect="1"/>
          </p:cNvPicPr>
          <p:nvPr/>
        </p:nvPicPr>
        <p:blipFill>
          <a:blip r:embed="rId3"/>
          <a:stretch>
            <a:fillRect/>
          </a:stretch>
        </p:blipFill>
        <p:spPr>
          <a:xfrm>
            <a:off x="615355" y="4931409"/>
            <a:ext cx="3403023" cy="857250"/>
          </a:xfrm>
          <a:prstGeom prst="rect">
            <a:avLst/>
          </a:prstGeom>
        </p:spPr>
      </p:pic>
      <p:pic>
        <p:nvPicPr>
          <p:cNvPr id="13" name="Grafik 12" descr="Ein Bild, das Text, Quittung, weiß, Algebra enthält.&#10;&#10;Automatisch generierte Beschreibung">
            <a:extLst>
              <a:ext uri="{FF2B5EF4-FFF2-40B4-BE49-F238E27FC236}">
                <a16:creationId xmlns:a16="http://schemas.microsoft.com/office/drawing/2014/main" id="{28D62EC4-7383-182B-FD60-B12949BC7C19}"/>
              </a:ext>
            </a:extLst>
          </p:cNvPr>
          <p:cNvPicPr>
            <a:picLocks noChangeAspect="1"/>
          </p:cNvPicPr>
          <p:nvPr/>
        </p:nvPicPr>
        <p:blipFill>
          <a:blip r:embed="rId4"/>
          <a:stretch>
            <a:fillRect/>
          </a:stretch>
        </p:blipFill>
        <p:spPr>
          <a:xfrm>
            <a:off x="524685" y="2724855"/>
            <a:ext cx="7772400" cy="1678448"/>
          </a:xfrm>
          <a:prstGeom prst="rect">
            <a:avLst/>
          </a:prstGeom>
        </p:spPr>
      </p:pic>
    </p:spTree>
    <p:extLst>
      <p:ext uri="{BB962C8B-B14F-4D97-AF65-F5344CB8AC3E}">
        <p14:creationId xmlns:p14="http://schemas.microsoft.com/office/powerpoint/2010/main" val="41055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TH">
  <a:themeElements>
    <a:clrScheme name="Benutzerdefiniert 12">
      <a:dk1>
        <a:srgbClr val="53545A"/>
      </a:dk1>
      <a:lt1>
        <a:srgbClr val="FFFFFF"/>
      </a:lt1>
      <a:dk2>
        <a:srgbClr val="53545A"/>
      </a:dk2>
      <a:lt2>
        <a:srgbClr val="FFFFFF"/>
      </a:lt2>
      <a:accent1>
        <a:srgbClr val="FA7D19"/>
      </a:accent1>
      <a:accent2>
        <a:srgbClr val="53545A"/>
      </a:accent2>
      <a:accent3>
        <a:srgbClr val="1FB1CC"/>
      </a:accent3>
      <a:accent4>
        <a:srgbClr val="6C3480"/>
      </a:accent4>
      <a:accent5>
        <a:srgbClr val="00679F"/>
      </a:accent5>
      <a:accent6>
        <a:srgbClr val="45B179"/>
      </a:accent6>
      <a:hlink>
        <a:srgbClr val="FA7D19"/>
      </a:hlink>
      <a:folHlink>
        <a:srgbClr val="53545A"/>
      </a:folHlink>
    </a:clrScheme>
    <a:fontScheme name="OTH">
      <a:majorFont>
        <a:latin typeface="Meta OT"/>
        <a:ea typeface=""/>
        <a:cs typeface=""/>
      </a:majorFont>
      <a:minorFont>
        <a:latin typeface="Meta 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lIns="36000" tIns="36000" rIns="36000" bIns="36000" rtlCol="0" anchor="ctr"/>
      <a:lstStyle>
        <a:defPPr algn="ctr">
          <a:lnSpc>
            <a:spcPct val="90000"/>
          </a:lnSpc>
          <a:spcAft>
            <a:spcPts val="1000"/>
          </a:spcAft>
          <a:defRPr sz="1400" dirty="0" err="1"/>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cap="rnd" cmpd="sng">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lnSpc>
            <a:spcPct val="90000"/>
          </a:lnSpc>
          <a:spcAft>
            <a:spcPts val="1000"/>
          </a:spcAft>
          <a:buClr>
            <a:schemeClr val="accent1"/>
          </a:buClr>
          <a:buFont typeface="Arial" panose="020B0604020202020204" pitchFamily="34" charset="0"/>
          <a:buChar char="•"/>
          <a:defRPr dirty="0" err="1" smtClean="0"/>
        </a:defPPr>
      </a:lstStyle>
    </a:txDef>
  </a:objectDefaults>
  <a:extraClrSchemeLst/>
</a:theme>
</file>

<file path=ppt/theme/theme2.xml><?xml version="1.0" encoding="utf-8"?>
<a:theme xmlns:a="http://schemas.openxmlformats.org/drawingml/2006/main" name="Larissa">
  <a:themeElements>
    <a:clrScheme name="OTH">
      <a:dk1>
        <a:srgbClr val="000000"/>
      </a:dk1>
      <a:lt1>
        <a:srgbClr val="FFFFFF"/>
      </a:lt1>
      <a:dk2>
        <a:srgbClr val="000000"/>
      </a:dk2>
      <a:lt2>
        <a:srgbClr val="B0A79D"/>
      </a:lt2>
      <a:accent1>
        <a:srgbClr val="F19400"/>
      </a:accent1>
      <a:accent2>
        <a:srgbClr val="7FA8B6"/>
      </a:accent2>
      <a:accent3>
        <a:srgbClr val="A24885"/>
      </a:accent3>
      <a:accent4>
        <a:srgbClr val="78A26E"/>
      </a:accent4>
      <a:accent5>
        <a:srgbClr val="CBC4BE"/>
      </a:accent5>
      <a:accent6>
        <a:srgbClr val="F8BB6B"/>
      </a:accent6>
      <a:hlink>
        <a:srgbClr val="8A8079"/>
      </a:hlink>
      <a:folHlink>
        <a:srgbClr val="F29400"/>
      </a:folHlink>
    </a:clrScheme>
    <a:fontScheme name="OTH">
      <a:majorFont>
        <a:latin typeface="Meta OT"/>
        <a:ea typeface=""/>
        <a:cs typeface=""/>
      </a:majorFont>
      <a:minorFont>
        <a:latin typeface="Meta O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TH">
      <a:dk1>
        <a:srgbClr val="000000"/>
      </a:dk1>
      <a:lt1>
        <a:srgbClr val="FFFFFF"/>
      </a:lt1>
      <a:dk2>
        <a:srgbClr val="000000"/>
      </a:dk2>
      <a:lt2>
        <a:srgbClr val="B0A79D"/>
      </a:lt2>
      <a:accent1>
        <a:srgbClr val="F19400"/>
      </a:accent1>
      <a:accent2>
        <a:srgbClr val="7FA8B6"/>
      </a:accent2>
      <a:accent3>
        <a:srgbClr val="A24885"/>
      </a:accent3>
      <a:accent4>
        <a:srgbClr val="78A26E"/>
      </a:accent4>
      <a:accent5>
        <a:srgbClr val="CBC4BE"/>
      </a:accent5>
      <a:accent6>
        <a:srgbClr val="F8BB6B"/>
      </a:accent6>
      <a:hlink>
        <a:srgbClr val="8A8079"/>
      </a:hlink>
      <a:folHlink>
        <a:srgbClr val="F29400"/>
      </a:folHlink>
    </a:clrScheme>
    <a:fontScheme name="OTH">
      <a:majorFont>
        <a:latin typeface="Meta OT"/>
        <a:ea typeface=""/>
        <a:cs typeface=""/>
      </a:majorFont>
      <a:minorFont>
        <a:latin typeface="Meta 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20141106_Djatsa Kantsa_Valdo Rabelais_Database Connectioon Pooling</Template>
  <TotalTime>0</TotalTime>
  <Words>1117</Words>
  <Application>Microsoft Macintosh PowerPoint</Application>
  <PresentationFormat>Bildschirmpräsentation (4:3)</PresentationFormat>
  <Paragraphs>151</Paragraphs>
  <Slides>19</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Wingdings</vt:lpstr>
      <vt:lpstr>Meta OT</vt:lpstr>
      <vt:lpstr>Arial</vt:lpstr>
      <vt:lpstr>OTH</vt:lpstr>
      <vt:lpstr>Herzlich Willkommen</vt:lpstr>
      <vt:lpstr>Inhalt</vt:lpstr>
      <vt:lpstr>Einführung  </vt:lpstr>
      <vt:lpstr>Datenvorbereitung </vt:lpstr>
      <vt:lpstr>Analyse der Stromerzeugungs- und Preisdaten </vt:lpstr>
      <vt:lpstr>Analyse der Stromerzeugungs- und Preisdaten </vt:lpstr>
      <vt:lpstr>Analyse der Stromerzeugungs- und Preisdaten </vt:lpstr>
      <vt:lpstr>Analyse der Stromerzeugungs- und Preisdaten </vt:lpstr>
      <vt:lpstr>Untersuchung von Einflussfaktoren auf den Strompreis  </vt:lpstr>
      <vt:lpstr>Modellbildung  </vt:lpstr>
      <vt:lpstr>Analyse von Stromtarif-Angeboten für Endkunden  </vt:lpstr>
      <vt:lpstr>Analyse von Stromtarif-Angeboten für Endkunden  </vt:lpstr>
      <vt:lpstr>Analyse von Stromtarif-Angeboten für Endkunden  </vt:lpstr>
      <vt:lpstr>Analyse von Stromtarif-Angeboten für Endkunden  </vt:lpstr>
      <vt:lpstr>Zusammenfassung</vt:lpstr>
      <vt:lpstr>Quellen</vt:lpstr>
      <vt:lpstr>Fragen</vt:lpstr>
      <vt:lpstr>Vielen Dank!</vt:lpstr>
      <vt:lpstr>Kontakt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Valdo Rabelais Djatsa Kantsa</dc:creator>
  <dc:description/>
  <cp:lastModifiedBy>Valdo Rabelais Djatsa Kantsa</cp:lastModifiedBy>
  <cp:revision>35</cp:revision>
  <dcterms:created xsi:type="dcterms:W3CDTF">2024-12-06T23:23:53Z</dcterms:created>
  <dcterms:modified xsi:type="dcterms:W3CDTF">2025-01-27T17:26:07Z</dcterms:modified>
</cp:coreProperties>
</file>